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665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ank Template" id="{6CCF9F83-48AD-44A7-A7D4-A7E2D3188CE0}">
          <p14:sldIdLst/>
        </p14:section>
        <p14:section name="Instructions" id="{64204F77-B922-4ECA-A61B-4C1583ACD62B}">
          <p14:sldIdLst>
            <p14:sldId id="6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751" autoAdjust="0"/>
  </p:normalViewPr>
  <p:slideViewPr>
    <p:cSldViewPr snapToGrid="0">
      <p:cViewPr varScale="1">
        <p:scale>
          <a:sx n="114" d="100"/>
          <a:sy n="114" d="100"/>
        </p:scale>
        <p:origin x="360" y="3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CD27F-57ED-4050-A749-338366197E0D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CD586-C145-4C08-8ECD-C931AA6281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841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7A2A0E-64A9-E7EF-676F-6AE478BE95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761288" y="0"/>
            <a:ext cx="4430713" cy="6858000"/>
          </a:xfrm>
          <a:solidFill>
            <a:schemeClr val="tx2"/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269" y="1081882"/>
            <a:ext cx="6155530" cy="2473324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3000"/>
              </a:lnSpc>
              <a:defRPr sz="66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63" y="3797300"/>
            <a:ext cx="5487988" cy="1790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3770" y="6411119"/>
            <a:ext cx="1595437" cy="173037"/>
          </a:xfrm>
        </p:spPr>
        <p:txBody>
          <a:bodyPr anchor="ctr"/>
          <a:lstStyle>
            <a:lvl1pPr algn="l">
              <a:defRPr sz="1200">
                <a:latin typeface="+mn-lt"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35800" y="6858000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42475" y="6858000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61186695-3134-F2C6-6FBD-4BDD020C0AA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5744" y="6380163"/>
            <a:ext cx="1050581" cy="17303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7692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387B98-F1E8-07D7-03A2-A4D2E859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9E705B-67DC-09DE-D9D1-E60AE166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20CEC85-7EF3-8510-F9DE-67376291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DEBF9C-B004-8AB9-1A11-91A53AE3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B63B51-8F72-C3D5-8675-F1DE1B555C0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4087" y="1971674"/>
            <a:ext cx="10282239" cy="3930650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885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picture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9" y="903287"/>
            <a:ext cx="5656261" cy="925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24E1591-D255-F147-F10C-1679421C0A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02373A6-3EAE-5096-CCD3-D56B7582A1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5C235BF-39AB-C860-437A-4BF3094CFF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3983949-CC3B-D1A6-93E0-063C415FE9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645E1D-1D0B-4EB7-FB4E-C3D428EFCBB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54088" y="1971674"/>
            <a:ext cx="5656262" cy="3930650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767AA7BD-A4F8-FB90-DD0C-DE36933F208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35800" y="954088"/>
            <a:ext cx="4202113" cy="4948237"/>
          </a:xfrm>
          <a:prstGeom prst="roundRect">
            <a:avLst>
              <a:gd name="adj" fmla="val 1588"/>
            </a:avLst>
          </a:prstGeom>
          <a:solidFill>
            <a:schemeClr val="tx2"/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41997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B95D1E-8542-EFAB-9328-589E372C870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35800" y="954088"/>
            <a:ext cx="4202113" cy="4948237"/>
          </a:xfrm>
          <a:prstGeom prst="roundRect">
            <a:avLst>
              <a:gd name="adj" fmla="val 1588"/>
            </a:avLst>
          </a:prstGeom>
          <a:solidFill>
            <a:schemeClr val="bg2"/>
          </a:solidFill>
        </p:spPr>
        <p:txBody>
          <a:bodyPr bIns="360000" anchor="ctr"/>
          <a:lstStyle>
            <a:lvl1pPr marL="0" indent="0" algn="ctr">
              <a:buNone/>
              <a:defRPr/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C55FE07D-AE55-B709-05D7-2E0A2721F89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A5BA1FC-29D5-EE72-C240-3FAE344B786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896A4D9-F5DA-38C9-2A1E-3BB7EE9A0A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5802C8C-174E-60C0-DB99-F00FC9B8A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9" y="903287"/>
            <a:ext cx="5656261" cy="92551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6F729ED0-E52D-3756-E548-718C164B639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54088" y="1971674"/>
            <a:ext cx="5656263" cy="3930650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8747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bleeding picture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2E38808F-96B5-4F31-BBC6-2708E363FB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13488" y="0"/>
            <a:ext cx="5878512" cy="6858000"/>
          </a:xfrm>
          <a:solidFill>
            <a:schemeClr val="tx1">
              <a:lumMod val="95000"/>
            </a:schemeClr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9" y="903287"/>
            <a:ext cx="4200524" cy="925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723673D-5294-D6F6-543D-1B38E8C9E3D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0AE7630-1AAE-E3B6-55E7-30BE83CA156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57E9D29-4FF7-8622-E6F7-7C496117302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EC7E219B-E244-2C92-5648-F19C7C9AD5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5744" y="6380163"/>
            <a:ext cx="1050581" cy="17303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0B6027-D3CC-DB2A-2B23-8984258D212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54087" y="1971675"/>
            <a:ext cx="4200525" cy="3930650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5117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bleeding pictur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C461214C-48D0-0A40-DB6C-18D23A01D23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13488" y="0"/>
            <a:ext cx="5878511" cy="6858000"/>
          </a:xfrm>
          <a:solidFill>
            <a:schemeClr val="bg1">
              <a:lumMod val="95000"/>
            </a:schemeClr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DD120AB-574D-8350-F533-8B0F21BE1B2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A5CFF26-AC0C-A611-6062-1E3767ABCCF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AE6A236-F2A0-849A-49E1-4FFCC085911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CF181518-E8B4-01B9-F8E0-15306FF95B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5744" y="6380163"/>
            <a:ext cx="1050581" cy="17303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A6F4D610-31D2-6504-72E0-212DE065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9" y="903287"/>
            <a:ext cx="4200524" cy="92551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3FE00B-F2BE-2B5F-DECD-F13B8E52252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54088" y="1971675"/>
            <a:ext cx="4200525" cy="3930650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2597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eeding picture, title and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5802" y="903287"/>
            <a:ext cx="4200524" cy="925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FC0D8CC5-F203-C5E0-D1EC-1B0C7A2A720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5876925" cy="6858000"/>
          </a:xfrm>
          <a:solidFill>
            <a:schemeClr val="tx1">
              <a:lumMod val="95000"/>
            </a:schemeClr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5433947-5143-68DD-810C-E2FEAD5DC9C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D441329-10DC-9764-3610-0C7DA429DA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E2F6650-6176-B02C-36B7-EA78420F3A3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FD4893E-B253-495D-B8B3-9E722733535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D9714E-DB56-2EF2-8172-6BE1966AA10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035801" y="1971675"/>
            <a:ext cx="4200525" cy="3930650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5617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eeding picture, title and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F58C26FD-C05A-CFC7-FCB1-8C93A563E2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5876925" cy="6858000"/>
          </a:xfrm>
          <a:solidFill>
            <a:schemeClr val="bg1">
              <a:lumMod val="95000"/>
            </a:schemeClr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5802" y="903287"/>
            <a:ext cx="4200524" cy="92551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0110441-F890-0E47-AAC8-7286978C5D7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F160A72-6CE6-A5DC-1314-4B2BB6011B3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587C26A-BD3E-D868-5F25-6E59ED82F5E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2DA7BCED-4B53-B851-2CBF-DD5CC041AC1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035803" y="1971675"/>
            <a:ext cx="4200525" cy="3930650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1437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large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EC8B4-B8F9-1540-EC55-E5CADA01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2F358-29ED-17D3-33F7-E79F86F0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4B9ED-BD86-D10B-4668-CDCFC72D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619F8C-5C5F-45C4-867D-26540600E532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841BF12-AA17-DB59-684A-1D64093253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35801" y="1971675"/>
            <a:ext cx="4200523" cy="365125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87AF62E-6FC3-19CE-69BB-52A9848CC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35799" y="5537199"/>
            <a:ext cx="4200525" cy="365125"/>
          </a:xfrm>
        </p:spPr>
        <p:txBody>
          <a:bodyPr anchor="b"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Footnote</a:t>
            </a:r>
            <a:endParaRPr lang="fi-FI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520D6DB-F55C-3434-8097-23E0502A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C6A5CEB3-F6E5-8FDE-4333-851361758D64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54088" y="1971675"/>
            <a:ext cx="5068888" cy="3930650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10D96407-9CC6-5779-E68A-C781B1CF071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035799" y="2336800"/>
            <a:ext cx="4200525" cy="320039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F9F54C7-7BA6-102F-75D3-9AFFA77BF1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10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larg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EC8B4-B8F9-1540-EC55-E5CADA01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2F358-29ED-17D3-33F7-E79F86F0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4B9ED-BD86-D10B-4668-CDCFC72D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9F8C-5C5F-45C4-867D-26540600E532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841BF12-AA17-DB59-684A-1D64093253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35801" y="1971675"/>
            <a:ext cx="4200523" cy="365125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87AF62E-6FC3-19CE-69BB-52A9848CC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35799" y="5537199"/>
            <a:ext cx="4200525" cy="365125"/>
          </a:xfrm>
        </p:spPr>
        <p:txBody>
          <a:bodyPr anchor="b"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Footnote</a:t>
            </a:r>
            <a:endParaRPr lang="fi-FI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520D6DB-F55C-3434-8097-23E0502A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C6A5CEB3-F6E5-8FDE-4333-851361758D64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54088" y="1971675"/>
            <a:ext cx="5068888" cy="3930650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10D96407-9CC6-5779-E68A-C781B1CF071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035799" y="2336800"/>
            <a:ext cx="4200525" cy="3200399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677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large content and two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F8E8D80-469D-BB67-F530-B17BAF4B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00669" y="928688"/>
            <a:ext cx="3330576" cy="2427287"/>
          </a:xfrm>
          <a:prstGeom prst="callout1">
            <a:avLst>
              <a:gd name="adj1" fmla="val 1385"/>
              <a:gd name="adj2" fmla="val -39"/>
              <a:gd name="adj3" fmla="val 100041"/>
              <a:gd name="adj4" fmla="val -82"/>
            </a:avLst>
          </a:prstGeom>
          <a:ln w="3175">
            <a:noFill/>
          </a:ln>
        </p:spPr>
        <p:txBody>
          <a:bodyPr lIns="0"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F95328-27A6-E3DD-D89E-DD30BF5E7E9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00669" y="3502026"/>
            <a:ext cx="3330576" cy="2398711"/>
          </a:xfrm>
          <a:prstGeom prst="callout1">
            <a:avLst>
              <a:gd name="adj1" fmla="val -203"/>
              <a:gd name="adj2" fmla="val -39"/>
              <a:gd name="adj3" fmla="val 100041"/>
              <a:gd name="adj4" fmla="val -82"/>
            </a:avLst>
          </a:prstGeom>
          <a:ln w="3175">
            <a:noFill/>
          </a:ln>
        </p:spPr>
        <p:txBody>
          <a:bodyPr lIns="0"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90" y="903287"/>
            <a:ext cx="5938836" cy="925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735A2DBF-E4DC-B9B1-68F0-7D580764921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0FB66AE2-ACA9-63BB-A9D1-49D3C02F6F7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A61610A0-C53D-5805-5B17-BF308804863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92BB80F3-1184-995A-5A63-2628AFA7B6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000014B-D49B-4FB3-9614-FA87217276E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907335" y="1462088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00B24-23E6-6D3A-D1D5-D2BC0235CDA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907335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7003F4BC-D9C2-F20C-9930-831001120753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954087" y="1971675"/>
            <a:ext cx="5938838" cy="3930650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7666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7A2A0E-64A9-E7EF-676F-6AE478BE95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761288" y="0"/>
            <a:ext cx="4430713" cy="6858000"/>
          </a:xfrm>
          <a:solidFill>
            <a:schemeClr val="bg2"/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270" y="1081882"/>
            <a:ext cx="6155530" cy="2473324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3000"/>
              </a:lnSpc>
              <a:defRPr sz="6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63" y="3797300"/>
            <a:ext cx="5487988" cy="1790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3770" y="6411119"/>
            <a:ext cx="1595436" cy="173037"/>
          </a:xfr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35800" y="6881416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42475" y="6881416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69982BD6-F80A-C2E7-BD47-15BAFE4F5A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5744" y="6380163"/>
            <a:ext cx="1050581" cy="17303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215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large content and two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F8E8D80-469D-BB67-F530-B17BAF4B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00669" y="928688"/>
            <a:ext cx="3330576" cy="2427287"/>
          </a:xfrm>
          <a:prstGeom prst="callout1">
            <a:avLst>
              <a:gd name="adj1" fmla="val 1385"/>
              <a:gd name="adj2" fmla="val -39"/>
              <a:gd name="adj3" fmla="val 100041"/>
              <a:gd name="adj4" fmla="val -82"/>
            </a:avLst>
          </a:prstGeom>
          <a:ln w="3175">
            <a:noFill/>
          </a:ln>
        </p:spPr>
        <p:txBody>
          <a:bodyPr lIns="0"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F95328-27A6-E3DD-D89E-DD30BF5E7E9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00669" y="3502026"/>
            <a:ext cx="3330576" cy="2398711"/>
          </a:xfrm>
          <a:prstGeom prst="callout1">
            <a:avLst>
              <a:gd name="adj1" fmla="val -203"/>
              <a:gd name="adj2" fmla="val -39"/>
              <a:gd name="adj3" fmla="val 100041"/>
              <a:gd name="adj4" fmla="val -82"/>
            </a:avLst>
          </a:prstGeom>
          <a:ln w="3175">
            <a:noFill/>
          </a:ln>
        </p:spPr>
        <p:txBody>
          <a:bodyPr lIns="0"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90" y="903287"/>
            <a:ext cx="5938836" cy="92551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BBF7609-037F-4DEA-71E4-2007D3F6FB2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AA92807-F180-D399-A461-3FBE25B8F100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93DE9A9-BC59-3FFD-6C71-D95509B25D0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61840DDB-CBCA-F4FA-9A59-5A86885E08C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54087" y="1971675"/>
            <a:ext cx="5938838" cy="3930650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0B73B8-7ACD-0843-8A8F-163CBF07A04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907335" y="1462088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20EEC4D9-FCE3-8B80-722E-6A257F5861C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907335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9040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text and three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318E24-AE8C-8F55-B192-E283C45014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4088" y="3500438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C9E75BD-1AB2-0C17-CFE1-C02003F5D9B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13" y="3500438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8BD66FB7-3DBD-10B5-4A5A-E0ADFB7CA1C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07337" y="3500438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0A399DA-3B6A-3C5B-CC17-6CFF338A9094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48E538D0-4633-27FB-19D5-B6172622D7A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783B8F0-EF51-420E-8FE4-14967C1B4F5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DEDB936-E95A-F2D7-A442-7943EF053D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50D1549-8308-832B-D6D0-8113F8332D1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4087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9EB7B669-F39F-4601-534C-5AE72D6725A1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430711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1688A1BC-EF85-BFD4-B40B-15335E492F3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07336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D09030A1-0A4E-FE7F-965F-FA4DB9FAC28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54087" y="1973262"/>
            <a:ext cx="10282239" cy="138271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0108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thre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243C1-6DE5-B914-4666-FF980705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C4FE5-D304-37E7-3182-40CD9D5B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2120-0087-ED34-7E47-BB431D061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9F8C-5C5F-45C4-867D-26540600E532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318E24-AE8C-8F55-B192-E283C45014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4088" y="3500438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C9E75BD-1AB2-0C17-CFE1-C02003F5D9B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13" y="3500438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8BD66FB7-3DBD-10B5-4A5A-E0ADFB7CA1C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07337" y="3500438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C06AF8EB-9F08-833C-4F4B-953E9D3AD09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4087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34A3934-CCF4-8EE2-63F0-C3BE55E6E5C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430711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193643A1-E827-D8CA-3032-5936AAAFDDF8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07336" y="4010025"/>
            <a:ext cx="3330576" cy="1892300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A99FAF22-A4E3-DDA5-C06B-F5866093763A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54087" y="1973262"/>
            <a:ext cx="10282239" cy="1382713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43134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4A51A57-05D0-F021-AFBB-CA6B1E78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8" y="903287"/>
            <a:ext cx="10282237" cy="925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974CA-8D40-A771-94BF-C93E9A62B1E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D7E7D6B-BFB9-49D6-F37B-1CA661CEE8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6A129F6-F644-1580-DE6F-71DB3FB3FC4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7E536BC-A908-5386-9849-E1B193D96A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4088" y="1981201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512EABD-06A8-8E0C-AA64-F06E736739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30713" y="1981201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F9003E2F-C5C2-3C02-DD05-51F3E726B8A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907337" y="1981201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9B6B80B-CA8D-F3FA-D33E-44371677B2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8D24B299-4D90-4503-E893-E8DE5A79ADD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4087" y="2490788"/>
            <a:ext cx="3330576" cy="3411538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78DE64FE-3F96-17AD-A7AB-7C4960E0241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429125" y="2490788"/>
            <a:ext cx="3330576" cy="3411538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9351E-B3E0-B52D-C6BB-0EB6DE7D4EC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04163" y="2490788"/>
            <a:ext cx="3330576" cy="3411538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608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4A51A57-05D0-F021-AFBB-CA6B1E78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8" y="903287"/>
            <a:ext cx="10282237" cy="92551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974CA-8D40-A771-94BF-C93E9A62B1E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D7E7D6B-BFB9-49D6-F37B-1CA661CEE8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6A129F6-F644-1580-DE6F-71DB3FB3FC4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7E536BC-A908-5386-9849-E1B193D96A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4088" y="1981201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512EABD-06A8-8E0C-AA64-F06E736739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30713" y="1981201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F9003E2F-C5C2-3C02-DD05-51F3E726B8A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907337" y="1981201"/>
            <a:ext cx="3330575" cy="365125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fi-FI" dirty="0" err="1"/>
              <a:t>Subheading</a:t>
            </a:r>
            <a:endParaRPr lang="fi-FI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FC465190-8C89-8D73-77B2-75A6CBC4D48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4087" y="2490788"/>
            <a:ext cx="3330576" cy="3411538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FF13415B-1482-4FE8-5A67-48B6A827B374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429125" y="2490788"/>
            <a:ext cx="3330576" cy="3411538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145B7B0-8D31-E50E-EA66-5D8DCBA9107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04163" y="2490788"/>
            <a:ext cx="3330576" cy="3411538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5995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hree blocks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B7EF404-DD27-2C6B-E993-B847B9FA47F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54088" y="1971675"/>
            <a:ext cx="2968626" cy="2913063"/>
          </a:xfrm>
          <a:prstGeom prst="roundRect">
            <a:avLst>
              <a:gd name="adj" fmla="val 3261"/>
            </a:avLst>
          </a:prstGeom>
          <a:solidFill>
            <a:srgbClr val="416C76"/>
          </a:solidFill>
        </p:spPr>
        <p:txBody>
          <a:bodyPr lIns="144000" tIns="432000" rIns="144000" bIns="432000"/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>
                <a:solidFill>
                  <a:schemeClr val="tx1"/>
                </a:solidFill>
              </a:defRPr>
            </a:lvl2pPr>
            <a:lvl3pPr marL="0" indent="0" algn="ctr"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buNone/>
              <a:defRPr>
                <a:solidFill>
                  <a:schemeClr val="tx1"/>
                </a:solidFill>
              </a:defRPr>
            </a:lvl4pPr>
            <a:lvl5pPr marL="0" indent="0" algn="ctr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E7284819-381C-0D6F-6430-A32ED874ED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0893" y="1971675"/>
            <a:ext cx="2968626" cy="2913063"/>
          </a:xfrm>
          <a:prstGeom prst="roundRect">
            <a:avLst>
              <a:gd name="adj" fmla="val 3261"/>
            </a:avLst>
          </a:prstGeom>
          <a:solidFill>
            <a:srgbClr val="416C76"/>
          </a:solidFill>
        </p:spPr>
        <p:txBody>
          <a:bodyPr lIns="144000" tIns="432000" rIns="144000" bIns="432000"/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>
                <a:solidFill>
                  <a:schemeClr val="tx1"/>
                </a:solidFill>
              </a:defRPr>
            </a:lvl2pPr>
            <a:lvl3pPr marL="0" indent="0" algn="ctr"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buNone/>
              <a:defRPr>
                <a:solidFill>
                  <a:schemeClr val="tx1"/>
                </a:solidFill>
              </a:defRPr>
            </a:lvl4pPr>
            <a:lvl5pPr marL="0" indent="0" algn="ctr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0A51ADC4-358E-90E7-29AE-8FFC2D1442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67699" y="1971675"/>
            <a:ext cx="2968626" cy="2913063"/>
          </a:xfrm>
          <a:prstGeom prst="roundRect">
            <a:avLst>
              <a:gd name="adj" fmla="val 3261"/>
            </a:avLst>
          </a:prstGeom>
          <a:solidFill>
            <a:srgbClr val="416C76"/>
          </a:solidFill>
        </p:spPr>
        <p:txBody>
          <a:bodyPr lIns="144000" tIns="432000" rIns="144000" bIns="432000"/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+mj-lt"/>
              </a:defRPr>
            </a:lvl1pPr>
            <a:lvl2pPr marL="0" indent="0" algn="ctr">
              <a:buNone/>
              <a:defRPr>
                <a:solidFill>
                  <a:schemeClr val="tx1"/>
                </a:solidFill>
              </a:defRPr>
            </a:lvl2pPr>
            <a:lvl3pPr marL="0" indent="0" algn="ctr"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buNone/>
              <a:defRPr>
                <a:solidFill>
                  <a:schemeClr val="tx1"/>
                </a:solidFill>
              </a:defRPr>
            </a:lvl4pPr>
            <a:lvl5pPr marL="0" indent="0" algn="ctr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3C9F66-C4E9-1A64-5EDE-4ECB0D13FE8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F8E830-76E1-CACD-2FA8-A0CC2FC7692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6B8B939-23DC-C6EC-4680-C1A6B7933B0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8454746-2CD8-E98F-29D9-DF7C45CB17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34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blocks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B7EF404-DD27-2C6B-E993-B847B9FA47F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54088" y="1971675"/>
            <a:ext cx="2968626" cy="2913063"/>
          </a:xfrm>
          <a:prstGeom prst="roundRect">
            <a:avLst>
              <a:gd name="adj" fmla="val 3261"/>
            </a:avLst>
          </a:prstGeom>
          <a:solidFill>
            <a:srgbClr val="F2E5E2"/>
          </a:solidFill>
        </p:spPr>
        <p:txBody>
          <a:bodyPr lIns="144000" tIns="432000" rIns="144000" bIns="432000"/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0" indent="0" algn="ctr">
              <a:buNone/>
              <a:defRPr>
                <a:solidFill>
                  <a:schemeClr val="tx2"/>
                </a:solidFill>
              </a:defRPr>
            </a:lvl2pPr>
            <a:lvl3pPr marL="0" indent="0" algn="ctr">
              <a:buNone/>
              <a:defRPr>
                <a:solidFill>
                  <a:schemeClr val="tx2"/>
                </a:solidFill>
              </a:defRPr>
            </a:lvl3pPr>
            <a:lvl4pPr marL="0" indent="0" algn="ctr">
              <a:buNone/>
              <a:defRPr>
                <a:solidFill>
                  <a:schemeClr val="tx2"/>
                </a:solidFill>
              </a:defRPr>
            </a:lvl4pPr>
            <a:lvl5pPr marL="0" indent="0" algn="ctr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E7284819-381C-0D6F-6430-A32ED874ED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0893" y="1971675"/>
            <a:ext cx="2968626" cy="2913063"/>
          </a:xfrm>
          <a:prstGeom prst="roundRect">
            <a:avLst>
              <a:gd name="adj" fmla="val 3261"/>
            </a:avLst>
          </a:prstGeom>
          <a:solidFill>
            <a:srgbClr val="F2E5E2"/>
          </a:solidFill>
        </p:spPr>
        <p:txBody>
          <a:bodyPr lIns="144000" tIns="432000" rIns="144000" bIns="432000"/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0" indent="0" algn="ctr">
              <a:buNone/>
              <a:defRPr>
                <a:solidFill>
                  <a:schemeClr val="tx2"/>
                </a:solidFill>
              </a:defRPr>
            </a:lvl2pPr>
            <a:lvl3pPr marL="0" indent="0" algn="ctr">
              <a:buNone/>
              <a:defRPr>
                <a:solidFill>
                  <a:schemeClr val="tx2"/>
                </a:solidFill>
              </a:defRPr>
            </a:lvl3pPr>
            <a:lvl4pPr marL="0" indent="0" algn="ctr">
              <a:buNone/>
              <a:defRPr>
                <a:solidFill>
                  <a:schemeClr val="tx2"/>
                </a:solidFill>
              </a:defRPr>
            </a:lvl4pPr>
            <a:lvl5pPr marL="0" indent="0" algn="ctr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0A51ADC4-358E-90E7-29AE-8FFC2D1442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67699" y="1971675"/>
            <a:ext cx="2968626" cy="2913063"/>
          </a:xfrm>
          <a:prstGeom prst="roundRect">
            <a:avLst>
              <a:gd name="adj" fmla="val 3261"/>
            </a:avLst>
          </a:prstGeom>
          <a:solidFill>
            <a:srgbClr val="F2E5E2"/>
          </a:solidFill>
        </p:spPr>
        <p:txBody>
          <a:bodyPr lIns="144000" tIns="432000" rIns="144000" bIns="432000"/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0" indent="0" algn="ctr">
              <a:buNone/>
              <a:defRPr>
                <a:solidFill>
                  <a:schemeClr val="tx2"/>
                </a:solidFill>
              </a:defRPr>
            </a:lvl2pPr>
            <a:lvl3pPr marL="0" indent="0" algn="ctr">
              <a:buNone/>
              <a:defRPr>
                <a:solidFill>
                  <a:schemeClr val="tx2"/>
                </a:solidFill>
              </a:defRPr>
            </a:lvl3pPr>
            <a:lvl4pPr marL="0" indent="0" algn="ctr">
              <a:buNone/>
              <a:defRPr>
                <a:solidFill>
                  <a:schemeClr val="tx2"/>
                </a:solidFill>
              </a:defRPr>
            </a:lvl4pPr>
            <a:lvl5pPr marL="0" indent="0" algn="ctr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1C1A2A-EEDE-705F-4524-C35A4F7F6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B3CBF4-1370-08FE-0512-2FD6D6D2DB7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2AB9A-1822-0C51-ABA4-7ED139B382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45D69-8BC7-6EB1-A0A3-6A5045BE7FC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8303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hree pictures with tex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4788AC2-553D-7EB7-779B-E03825F149E9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54088" y="1971675"/>
            <a:ext cx="2968625" cy="2403475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format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bakgrundstexten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7" name="Content Placeholder 14">
            <a:extLst>
              <a:ext uri="{FF2B5EF4-FFF2-40B4-BE49-F238E27FC236}">
                <a16:creationId xmlns:a16="http://schemas.microsoft.com/office/drawing/2014/main" id="{4FE83138-9BE5-6225-1C79-EF76FA10BC94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4610893" y="1971675"/>
            <a:ext cx="2968625" cy="2403475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format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bakgrundstexten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8" name="Content Placeholder 14">
            <a:extLst>
              <a:ext uri="{FF2B5EF4-FFF2-40B4-BE49-F238E27FC236}">
                <a16:creationId xmlns:a16="http://schemas.microsoft.com/office/drawing/2014/main" id="{B72C644E-7D28-9E18-1BE8-7147D336A988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8266906" y="1971675"/>
            <a:ext cx="2968625" cy="2403475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format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bakgrundstexten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907F933-E23A-210C-F82D-99F6108F1E5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54088" y="1971675"/>
            <a:ext cx="2968626" cy="2403475"/>
          </a:xfrm>
          <a:prstGeom prst="roundRect">
            <a:avLst>
              <a:gd name="adj" fmla="val 3094"/>
            </a:avLst>
          </a:prstGeom>
          <a:solidFill>
            <a:schemeClr val="bg2"/>
          </a:solidFill>
        </p:spPr>
        <p:txBody>
          <a:bodyPr wrap="square" bIns="360000" anchor="ctr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7" name="Picture Placeholder 17">
            <a:extLst>
              <a:ext uri="{FF2B5EF4-FFF2-40B4-BE49-F238E27FC236}">
                <a16:creationId xmlns:a16="http://schemas.microsoft.com/office/drawing/2014/main" id="{5EB86916-DEA8-04F1-22C7-31E3E3CDA30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610892" y="1971675"/>
            <a:ext cx="2968626" cy="2403475"/>
          </a:xfrm>
          <a:prstGeom prst="roundRect">
            <a:avLst>
              <a:gd name="adj" fmla="val 3094"/>
            </a:avLst>
          </a:prstGeom>
          <a:solidFill>
            <a:schemeClr val="bg2"/>
          </a:solidFill>
        </p:spPr>
        <p:txBody>
          <a:bodyPr wrap="square" bIns="360000" anchor="ctr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8" name="Picture Placeholder 17">
            <a:extLst>
              <a:ext uri="{FF2B5EF4-FFF2-40B4-BE49-F238E27FC236}">
                <a16:creationId xmlns:a16="http://schemas.microsoft.com/office/drawing/2014/main" id="{10A109C7-12A4-2C3C-599B-C37438793E0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267697" y="1971675"/>
            <a:ext cx="2968626" cy="2403475"/>
          </a:xfrm>
          <a:prstGeom prst="roundRect">
            <a:avLst>
              <a:gd name="adj" fmla="val 3094"/>
            </a:avLst>
          </a:prstGeom>
          <a:solidFill>
            <a:schemeClr val="bg2"/>
          </a:solidFill>
        </p:spPr>
        <p:txBody>
          <a:bodyPr wrap="square" bIns="360000" anchor="ctr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DB9412B8-C7DE-E8B3-3DE3-4174C02EB949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46418A3D-68DB-760B-8717-87A55B0B0714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4FC4B62F-99CF-85FB-CDB0-6F7DEA14C6C1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21CD28E-37F9-D232-A49B-43B1CFD177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FF564-65AE-A026-C8C2-B45A9E90D0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54088" y="4518024"/>
            <a:ext cx="2968625" cy="13843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E6A7EF0-6976-4742-58CB-E48B36C3CFD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610892" y="4518024"/>
            <a:ext cx="2968625" cy="13843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0E5E442C-B3BC-85E5-98ED-CDF7103A799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266905" y="4518024"/>
            <a:ext cx="2968625" cy="13843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7452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pictures with text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4788AC2-553D-7EB7-779B-E03825F149E9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54088" y="1971675"/>
            <a:ext cx="2968625" cy="2403475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format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bakgrundstexten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7" name="Content Placeholder 14">
            <a:extLst>
              <a:ext uri="{FF2B5EF4-FFF2-40B4-BE49-F238E27FC236}">
                <a16:creationId xmlns:a16="http://schemas.microsoft.com/office/drawing/2014/main" id="{4FE83138-9BE5-6225-1C79-EF76FA10BC94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4610893" y="1971675"/>
            <a:ext cx="2968625" cy="2403475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format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bakgrundstexten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28" name="Content Placeholder 14">
            <a:extLst>
              <a:ext uri="{FF2B5EF4-FFF2-40B4-BE49-F238E27FC236}">
                <a16:creationId xmlns:a16="http://schemas.microsoft.com/office/drawing/2014/main" id="{B72C644E-7D28-9E18-1BE8-7147D336A988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8266906" y="1971675"/>
            <a:ext cx="2968625" cy="2403475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spcAft>
                <a:spcPts val="400"/>
              </a:spcAft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format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bakgrundstexten</a:t>
            </a:r>
            <a:endParaRPr lang="fi-FI" dirty="0"/>
          </a:p>
          <a:p>
            <a:pPr lvl="1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två</a:t>
            </a:r>
            <a:endParaRPr lang="fi-FI" dirty="0"/>
          </a:p>
          <a:p>
            <a:pPr lvl="2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tre</a:t>
            </a:r>
            <a:endParaRPr lang="fi-FI" dirty="0"/>
          </a:p>
          <a:p>
            <a:pPr lvl="3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fyra</a:t>
            </a:r>
            <a:endParaRPr lang="fi-FI" dirty="0"/>
          </a:p>
          <a:p>
            <a:pPr lvl="4"/>
            <a:r>
              <a:rPr lang="fi-FI" dirty="0" err="1"/>
              <a:t>Nivå</a:t>
            </a:r>
            <a:r>
              <a:rPr lang="fi-FI" dirty="0"/>
              <a:t> </a:t>
            </a:r>
            <a:r>
              <a:rPr lang="fi-FI" dirty="0" err="1"/>
              <a:t>fem</a:t>
            </a:r>
            <a:endParaRPr lang="fi-FI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907F933-E23A-210C-F82D-99F6108F1E5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54088" y="1971675"/>
            <a:ext cx="2968626" cy="2403475"/>
          </a:xfrm>
          <a:prstGeom prst="roundRect">
            <a:avLst>
              <a:gd name="adj" fmla="val 3094"/>
            </a:avLst>
          </a:prstGeom>
          <a:solidFill>
            <a:schemeClr val="bg2"/>
          </a:solidFill>
        </p:spPr>
        <p:txBody>
          <a:bodyPr wrap="square" bIns="360000" anchor="ctr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7" name="Picture Placeholder 17">
            <a:extLst>
              <a:ext uri="{FF2B5EF4-FFF2-40B4-BE49-F238E27FC236}">
                <a16:creationId xmlns:a16="http://schemas.microsoft.com/office/drawing/2014/main" id="{5EB86916-DEA8-04F1-22C7-31E3E3CDA30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610892" y="1971675"/>
            <a:ext cx="2968626" cy="2403475"/>
          </a:xfrm>
          <a:prstGeom prst="roundRect">
            <a:avLst>
              <a:gd name="adj" fmla="val 3094"/>
            </a:avLst>
          </a:prstGeom>
          <a:solidFill>
            <a:schemeClr val="bg2"/>
          </a:solidFill>
        </p:spPr>
        <p:txBody>
          <a:bodyPr wrap="square" bIns="360000" anchor="ctr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8" name="Picture Placeholder 17">
            <a:extLst>
              <a:ext uri="{FF2B5EF4-FFF2-40B4-BE49-F238E27FC236}">
                <a16:creationId xmlns:a16="http://schemas.microsoft.com/office/drawing/2014/main" id="{10A109C7-12A4-2C3C-599B-C37438793E0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267697" y="1971675"/>
            <a:ext cx="2968626" cy="2403475"/>
          </a:xfrm>
          <a:prstGeom prst="roundRect">
            <a:avLst>
              <a:gd name="adj" fmla="val 3094"/>
            </a:avLst>
          </a:prstGeom>
          <a:solidFill>
            <a:schemeClr val="bg2"/>
          </a:solidFill>
        </p:spPr>
        <p:txBody>
          <a:bodyPr wrap="square" bIns="360000" anchor="ctr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DB9412B8-C7DE-E8B3-3DE3-4174C02EB949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46418A3D-68DB-760B-8717-87A55B0B0714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4FC4B62F-99CF-85FB-CDB0-6F7DEA14C6C1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FF564-65AE-A026-C8C2-B45A9E90D0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54088" y="4518024"/>
            <a:ext cx="2968625" cy="13843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E6A7EF0-6976-4742-58CB-E48B36C3CFD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610892" y="4518024"/>
            <a:ext cx="2968625" cy="13843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0E5E442C-B3BC-85E5-98ED-CDF7103A799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266905" y="4518024"/>
            <a:ext cx="2968625" cy="13843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5257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974CA-8D40-A771-94BF-C93E9A62B1E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D7E7D6B-BFB9-49D6-F37B-1CA661CEE8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6A129F6-F644-1580-DE6F-71DB3FB3FC4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EF55CD9-2153-8186-3150-142D2B2811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BDB55C8-C414-A874-E6B2-423150433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AE646B87-A1B9-939F-7301-11DB050FC70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4086" y="1971676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741DE17-C098-C57F-B9AC-5FCEEAA3039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2693" y="1971676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F1F5E70-FF35-5D16-DD68-13E6B7321A7D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954086" y="4010025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03A37A6-5E09-659D-01E2-6F38A0F76623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312693" y="4010025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20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2052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7A2A0E-64A9-E7EF-676F-6AE478BE95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7761288" cy="6858000"/>
          </a:xfrm>
          <a:solidFill>
            <a:schemeClr val="bg2"/>
          </a:solidFill>
        </p:spPr>
        <p:txBody>
          <a:bodyPr bIns="360000"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Drag-and-</a:t>
            </a:r>
            <a:r>
              <a:rPr lang="fi-FI" dirty="0" err="1"/>
              <a:t>drop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to </a:t>
            </a:r>
            <a:r>
              <a:rPr lang="fi-FI" dirty="0" err="1"/>
              <a:t>slide</a:t>
            </a:r>
            <a:r>
              <a:rPr lang="fi-FI" dirty="0"/>
              <a:t> to </a:t>
            </a:r>
            <a:r>
              <a:rPr lang="fi-FI" dirty="0" err="1"/>
              <a:t>place</a:t>
            </a:r>
            <a:r>
              <a:rPr lang="fi-FI" dirty="0"/>
              <a:t> it in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placeholder</a:t>
            </a:r>
            <a:endParaRPr lang="fi-FI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45F55ECC-0F7A-A6FE-F94A-CC808B158C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7761288" cy="6858000"/>
          </a:xfrm>
          <a:prstGeom prst="rect">
            <a:avLst/>
          </a:prstGeom>
          <a:gradFill flip="none" rotWithShape="1">
            <a:gsLst>
              <a:gs pos="39000">
                <a:schemeClr val="bg2">
                  <a:alpha val="34000"/>
                </a:schemeClr>
              </a:gs>
              <a:gs pos="100000">
                <a:schemeClr val="bg2">
                  <a:alpha val="0"/>
                </a:schemeClr>
              </a:gs>
            </a:gsLst>
            <a:lin ang="2700000" scaled="1"/>
            <a:tileRect/>
          </a:gradFill>
        </p:spPr>
        <p:txBody>
          <a:bodyPr lIns="882000" tIns="1836000" rIns="867600" anchor="t"/>
          <a:lstStyle>
            <a:lvl1pPr algn="l">
              <a:defRPr sz="6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774113" y="1971675"/>
            <a:ext cx="2463799" cy="3421062"/>
          </a:xfrm>
          <a:prstGeom prst="rect">
            <a:avLst/>
          </a:prstGeom>
        </p:spPr>
        <p:txBody>
          <a:bodyPr>
            <a:normAutofit/>
          </a:bodyPr>
          <a:lstStyle>
            <a:lvl1pPr marL="174625" indent="-174625" algn="l"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mall</a:t>
            </a:r>
            <a:r>
              <a:rPr lang="fi-FI" dirty="0"/>
              <a:t> för </a:t>
            </a:r>
            <a:r>
              <a:rPr lang="fi-FI" dirty="0" err="1"/>
              <a:t>underrubrikformat</a:t>
            </a:r>
            <a:endParaRPr lang="fi-FI" dirty="0"/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90DD9803-F16D-CEBE-91CA-871DF44ED92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766969" y="6411119"/>
            <a:ext cx="1593850" cy="173037"/>
          </a:xfrm>
        </p:spPr>
        <p:txBody>
          <a:bodyPr anchor="ctr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DA5CDEC-1F59-65BE-8A7B-16A922083FD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035800" y="6858000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7AA5563-2B65-4C94-A0AA-983CFCE42F6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642475" y="6858000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2140FFE-B62D-00D7-8724-BBAAEF07D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8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4A51A57-05D0-F021-AFBB-CA6B1E78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8" y="903287"/>
            <a:ext cx="10282237" cy="92551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974CA-8D40-A771-94BF-C93E9A62B1E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D7E7D6B-BFB9-49D6-F37B-1CA661CEE8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6A129F6-F644-1580-DE6F-71DB3FB3FC4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78779966-857C-D67F-987A-A5D4E43598B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954086" y="1971676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79B0A967-ED32-8F38-6838-C36D09157545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2693" y="1971676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0E66E36-D185-9A0A-D8AF-590840613308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954086" y="4010025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BE43737-6DD8-9E7A-32FF-94BAD5054B03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312693" y="4010025"/>
            <a:ext cx="4922839" cy="1893889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400"/>
            </a:lvl2pPr>
            <a:lvl3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200"/>
            </a:lvl3pPr>
            <a:lvl4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4pPr>
            <a:lvl5pPr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 sz="110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57312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269" y="1081882"/>
            <a:ext cx="6155530" cy="2473324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3000"/>
              </a:lnSpc>
              <a:defRPr sz="66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63" y="3797300"/>
            <a:ext cx="5487988" cy="1790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1863" y="6380163"/>
            <a:ext cx="1595437" cy="173037"/>
          </a:xfrm>
        </p:spPr>
        <p:txBody>
          <a:bodyPr anchor="ctr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35800" y="6858000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42475" y="6858000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D5D121-F68E-30FC-38D7-115B509797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5744" y="6380163"/>
            <a:ext cx="1050581" cy="17303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843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270" y="1081882"/>
            <a:ext cx="6155530" cy="2473324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3000"/>
              </a:lnSpc>
              <a:defRPr sz="66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63" y="3797300"/>
            <a:ext cx="5487988" cy="1790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1863" y="6380163"/>
            <a:ext cx="1595436" cy="173037"/>
          </a:xfrm>
        </p:spPr>
        <p:txBody>
          <a:bodyPr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35800" y="6881416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42475" y="6881416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5028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youts after this one does not belong to thi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4405A5C8-297E-E3EB-142A-5DE16BD606D2}"/>
              </a:ext>
            </a:extLst>
          </p:cNvPr>
          <p:cNvSpPr txBox="1"/>
          <p:nvPr userDrawn="1"/>
        </p:nvSpPr>
        <p:spPr>
          <a:xfrm>
            <a:off x="1949450" y="1848787"/>
            <a:ext cx="82931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Layouts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after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this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does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not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belong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to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this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template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Select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layouts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before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this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in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layout </a:t>
            </a:r>
            <a:r>
              <a:rPr lang="fi-FI" sz="5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</a:t>
            </a:r>
            <a:r>
              <a:rPr lang="fi-FI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4899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E741668-C736-0846-B0A7-FDF2B92C8558}"/>
              </a:ext>
            </a:extLst>
          </p:cNvPr>
          <p:cNvSpPr/>
          <p:nvPr userDrawn="1"/>
        </p:nvSpPr>
        <p:spPr>
          <a:xfrm>
            <a:off x="10268937" y="250825"/>
            <a:ext cx="1659537" cy="636613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602000"/>
            <a:ext cx="9613426" cy="4525963"/>
          </a:xfr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pic>
        <p:nvPicPr>
          <p:cNvPr id="21" name="Picture 20" descr="Shape&#10;&#10;Description automatically generated">
            <a:extLst>
              <a:ext uri="{FF2B5EF4-FFF2-40B4-BE49-F238E27FC236}">
                <a16:creationId xmlns:a16="http://schemas.microsoft.com/office/drawing/2014/main" id="{1AF85C30-D689-4B7D-898D-9961D8EC81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431003"/>
            <a:ext cx="1358732" cy="22326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23FFBA2-875B-4F6A-8C8D-FDBE65BC9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20000"/>
            <a:ext cx="9613307" cy="880201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39A3C2D-E767-47B0-87CA-ACFEDA79AB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2907" y="674794"/>
            <a:ext cx="1835055" cy="5694158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E3658-E87F-4215-B33B-8654DD0135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57E2A-047C-40D9-A975-B4E4D9D0B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53D128-6291-4599-92FF-DFF1C4914FCF}" type="slidenum">
              <a:rPr lang="fi-FI" smtClean="0"/>
              <a:pPr/>
              <a:t>‹#›</a:t>
            </a:fld>
            <a:endParaRPr lang="fi-FI" sz="700" dirty="0"/>
          </a:p>
        </p:txBody>
      </p:sp>
    </p:spTree>
    <p:extLst>
      <p:ext uri="{BB962C8B-B14F-4D97-AF65-F5344CB8AC3E}">
        <p14:creationId xmlns:p14="http://schemas.microsoft.com/office/powerpoint/2010/main" val="281684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7A2A0E-64A9-E7EF-676F-6AE478BE95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7761288" cy="6858000"/>
          </a:xfrm>
          <a:solidFill>
            <a:schemeClr val="tx2"/>
          </a:solidFill>
        </p:spPr>
        <p:txBody>
          <a:bodyPr bIns="360000"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Drag-and-</a:t>
            </a:r>
            <a:r>
              <a:rPr lang="fi-FI" dirty="0" err="1"/>
              <a:t>drop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to </a:t>
            </a:r>
            <a:r>
              <a:rPr lang="fi-FI" dirty="0" err="1"/>
              <a:t>slide</a:t>
            </a:r>
            <a:r>
              <a:rPr lang="fi-FI" dirty="0"/>
              <a:t> to </a:t>
            </a:r>
            <a:r>
              <a:rPr lang="fi-FI" dirty="0" err="1"/>
              <a:t>place</a:t>
            </a:r>
            <a:r>
              <a:rPr lang="fi-FI" dirty="0"/>
              <a:t> it in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placeholder</a:t>
            </a:r>
            <a:endParaRPr lang="fi-FI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7761288" cy="6858000"/>
          </a:xfrm>
          <a:prstGeom prst="rect">
            <a:avLst/>
          </a:prstGeom>
          <a:gradFill flip="none" rotWithShape="1">
            <a:gsLst>
              <a:gs pos="39000">
                <a:schemeClr val="tx2">
                  <a:alpha val="34000"/>
                </a:schemeClr>
              </a:gs>
              <a:gs pos="100000">
                <a:schemeClr val="tx2">
                  <a:alpha val="0"/>
                </a:schemeClr>
              </a:gs>
            </a:gsLst>
            <a:lin ang="2700000" scaled="1"/>
            <a:tileRect/>
          </a:gradFill>
        </p:spPr>
        <p:txBody>
          <a:bodyPr lIns="882000" tIns="1836000" rIns="867600" anchor="t"/>
          <a:lstStyle>
            <a:lvl1pPr algn="l">
              <a:defRPr sz="6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774113" y="1971675"/>
            <a:ext cx="2463799" cy="3421062"/>
          </a:xfrm>
          <a:prstGeom prst="rect">
            <a:avLst/>
          </a:prstGeom>
        </p:spPr>
        <p:txBody>
          <a:bodyPr>
            <a:normAutofit/>
          </a:bodyPr>
          <a:lstStyle>
            <a:lvl1pPr marL="174625" indent="-174625" algn="l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Klicka</a:t>
            </a:r>
            <a:r>
              <a:rPr lang="fi-FI" dirty="0"/>
              <a:t> </a:t>
            </a:r>
            <a:r>
              <a:rPr lang="fi-FI" dirty="0" err="1"/>
              <a:t>här</a:t>
            </a:r>
            <a:r>
              <a:rPr lang="fi-FI" dirty="0"/>
              <a:t> för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ändra</a:t>
            </a:r>
            <a:r>
              <a:rPr lang="fi-FI" dirty="0"/>
              <a:t> </a:t>
            </a:r>
            <a:r>
              <a:rPr lang="fi-FI" dirty="0" err="1"/>
              <a:t>mall</a:t>
            </a:r>
            <a:r>
              <a:rPr lang="fi-FI" dirty="0"/>
              <a:t> för </a:t>
            </a:r>
            <a:r>
              <a:rPr lang="fi-FI" dirty="0" err="1"/>
              <a:t>underrubrikformat</a:t>
            </a:r>
            <a:endParaRPr lang="fi-FI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CB3B987-162B-74D4-3DD6-7EC028473DE2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774113" y="6380163"/>
            <a:ext cx="1593850" cy="173037"/>
          </a:xfrm>
        </p:spPr>
        <p:txBody>
          <a:bodyPr anchor="ctr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53664DF-81BE-CA79-BE74-DB4BE9231D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035800" y="6858000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F08F043-2090-F6C8-B5FB-859CE1D574E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642475" y="6858000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6110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ull size pictu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7A2A0E-64A9-E7EF-676F-6AE478BE95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1" cy="6858000"/>
          </a:xfrm>
          <a:solidFill>
            <a:schemeClr val="bg2"/>
          </a:solidFill>
        </p:spPr>
        <p:txBody>
          <a:bodyPr bIns="360000"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Drag-and-</a:t>
            </a:r>
            <a:r>
              <a:rPr lang="fi-FI" dirty="0" err="1"/>
              <a:t>drop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to </a:t>
            </a:r>
            <a:r>
              <a:rPr lang="fi-FI" dirty="0" err="1"/>
              <a:t>slide</a:t>
            </a:r>
            <a:r>
              <a:rPr lang="fi-FI" dirty="0"/>
              <a:t> to </a:t>
            </a:r>
            <a:r>
              <a:rPr lang="fi-FI" dirty="0" err="1"/>
              <a:t>place</a:t>
            </a:r>
            <a:r>
              <a:rPr lang="fi-FI" dirty="0"/>
              <a:t> it in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placeholder</a:t>
            </a:r>
            <a:endParaRPr lang="fi-FI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CB9B8428-6104-550A-A8F9-2A0756CCDA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9000">
                <a:schemeClr val="bg2">
                  <a:alpha val="34000"/>
                </a:schemeClr>
              </a:gs>
              <a:gs pos="100000">
                <a:schemeClr val="bg2">
                  <a:alpha val="0"/>
                </a:schemeClr>
              </a:gs>
            </a:gsLst>
            <a:lin ang="2700000" scaled="1"/>
            <a:tileRect/>
          </a:gradFill>
        </p:spPr>
        <p:txBody>
          <a:bodyPr lIns="882000" tIns="540000" rIns="867600" bIns="3304800" anchor="b"/>
          <a:lstStyle>
            <a:lvl1pPr algn="l">
              <a:lnSpc>
                <a:spcPct val="83000"/>
              </a:lnSpc>
              <a:defRPr sz="6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63" y="3797300"/>
            <a:ext cx="5487988" cy="1790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1863" y="6380163"/>
            <a:ext cx="1595437" cy="173037"/>
          </a:xfrm>
        </p:spPr>
        <p:txBody>
          <a:bodyPr anchor="ctr"/>
          <a:lstStyle>
            <a:lvl1pPr algn="l">
              <a:defRPr sz="1200">
                <a:latin typeface="+mn-lt"/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35800" y="6858000"/>
            <a:ext cx="2462213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42475" y="6858000"/>
            <a:ext cx="1593850" cy="195261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D5D121-F68E-30FC-38D7-115B509797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5744" y="6380163"/>
            <a:ext cx="1050581" cy="173037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415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387B98-F1E8-07D7-03A2-A4D2E859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5B840A3-E5AD-1ED6-DF5C-78630F973D41}"/>
              </a:ext>
            </a:extLst>
          </p:cNvPr>
          <p:cNvSpPr/>
          <p:nvPr userDrawn="1"/>
        </p:nvSpPr>
        <p:spPr>
          <a:xfrm flipH="1">
            <a:off x="6313487" y="0"/>
            <a:ext cx="5878509" cy="6858000"/>
          </a:xfrm>
          <a:custGeom>
            <a:avLst/>
            <a:gdLst>
              <a:gd name="connsiteX0" fmla="*/ 0 w 7761288"/>
              <a:gd name="connsiteY0" fmla="*/ 0 h 6858000"/>
              <a:gd name="connsiteX1" fmla="*/ 7761288 w 7761288"/>
              <a:gd name="connsiteY1" fmla="*/ 0 h 6858000"/>
              <a:gd name="connsiteX2" fmla="*/ 7761288 w 7761288"/>
              <a:gd name="connsiteY2" fmla="*/ 6858000 h 6858000"/>
              <a:gd name="connsiteX3" fmla="*/ 0 w 776128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61288" h="6858000">
                <a:moveTo>
                  <a:pt x="0" y="0"/>
                </a:moveTo>
                <a:lnTo>
                  <a:pt x="7761288" y="0"/>
                </a:lnTo>
                <a:lnTo>
                  <a:pt x="776128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 sz="1400" dirty="0">
              <a:cs typeface="Arial" panose="020B0604020202020204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D29E6D-83DF-D900-5305-6286AD4B5B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4086" y="1971674"/>
            <a:ext cx="4200526" cy="3930650"/>
          </a:xfrm>
        </p:spPr>
        <p:txBody>
          <a:bodyPr/>
          <a:lstStyle>
            <a:lvl1pPr marL="176400" indent="-17640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tabLst>
                <a:tab pos="1730375" algn="l"/>
              </a:tabLst>
              <a:defRPr>
                <a:solidFill>
                  <a:schemeClr val="tx1"/>
                </a:solidFill>
              </a:defRPr>
            </a:lvl1pPr>
            <a:lvl2pPr marL="360000" indent="-183600">
              <a:spcBef>
                <a:spcPts val="0"/>
              </a:spcBef>
              <a:spcAft>
                <a:spcPts val="4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tabLst>
                <a:tab pos="1730375" algn="l"/>
              </a:tabLst>
              <a:defRPr>
                <a:solidFill>
                  <a:schemeClr val="tx1"/>
                </a:solidFill>
              </a:defRPr>
            </a:lvl2pPr>
            <a:lvl3pPr marL="360362" indent="0">
              <a:buNone/>
              <a:defRPr/>
            </a:lvl3pPr>
            <a:lvl4pPr marL="536575" indent="0">
              <a:buNone/>
              <a:defRPr/>
            </a:lvl4pPr>
            <a:lvl5pPr marL="719137" indent="0">
              <a:buNone/>
              <a:defRPr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5AF55C-0D88-2FCE-EB04-6FA6DF4268E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35800" y="5397499"/>
            <a:ext cx="2062480" cy="504825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  <a:latin typeface="+mj-lt"/>
              </a:defRPr>
            </a:lvl1pPr>
            <a:lvl2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</a:defRPr>
            </a:lvl2pPr>
            <a:lvl5pPr>
              <a:defRPr/>
            </a:lvl5pPr>
          </a:lstStyle>
          <a:p>
            <a:pPr lvl="0"/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  <a:p>
            <a:pPr lvl="1"/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5114A7F6-F523-4FF4-79E2-32E2904E9E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42475" y="5397499"/>
            <a:ext cx="2062480" cy="504825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  <a:latin typeface="+mj-lt"/>
              </a:defRPr>
            </a:lvl1pPr>
            <a:lvl2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</a:defRPr>
            </a:lvl2pPr>
            <a:lvl5pPr>
              <a:defRPr/>
            </a:lvl5pPr>
          </a:lstStyle>
          <a:p>
            <a:pPr lvl="0"/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  <a:p>
            <a:pPr lvl="1"/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CB743DB6-CBCF-FF66-2299-78507F88C1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35800" y="2852779"/>
            <a:ext cx="2062480" cy="504825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  <a:latin typeface="+mj-lt"/>
              </a:defRPr>
            </a:lvl1pPr>
            <a:lvl2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</a:defRPr>
            </a:lvl2pPr>
            <a:lvl5pPr>
              <a:defRPr/>
            </a:lvl5pPr>
          </a:lstStyle>
          <a:p>
            <a:pPr lvl="0"/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  <a:p>
            <a:pPr lvl="1"/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A2DAD9EE-9A83-5278-F057-67EF4164BF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42475" y="2852779"/>
            <a:ext cx="2062480" cy="504825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  <a:latin typeface="+mj-lt"/>
              </a:defRPr>
            </a:lvl1pPr>
            <a:lvl2pPr marL="0" indent="0" algn="l">
              <a:spcBef>
                <a:spcPts val="200"/>
              </a:spcBef>
              <a:spcAft>
                <a:spcPts val="0"/>
              </a:spcAft>
              <a:buNone/>
              <a:defRPr sz="1200">
                <a:solidFill>
                  <a:schemeClr val="bg2"/>
                </a:solidFill>
              </a:defRPr>
            </a:lvl2pPr>
            <a:lvl5pPr>
              <a:defRPr/>
            </a:lvl5pPr>
          </a:lstStyle>
          <a:p>
            <a:pPr lvl="0"/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  <a:p>
            <a:pPr lvl="1"/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857AFE21-D00D-E698-1D5C-0EB97669E7E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035800" y="954088"/>
            <a:ext cx="1593850" cy="1828165"/>
          </a:xfrm>
          <a:custGeom>
            <a:avLst/>
            <a:gdLst>
              <a:gd name="connsiteX0" fmla="*/ 74002 w 1593850"/>
              <a:gd name="connsiteY0" fmla="*/ 0 h 1828165"/>
              <a:gd name="connsiteX1" fmla="*/ 1519848 w 1593850"/>
              <a:gd name="connsiteY1" fmla="*/ 0 h 1828165"/>
              <a:gd name="connsiteX2" fmla="*/ 1593850 w 1593850"/>
              <a:gd name="connsiteY2" fmla="*/ 74002 h 1828165"/>
              <a:gd name="connsiteX3" fmla="*/ 1593850 w 1593850"/>
              <a:gd name="connsiteY3" fmla="*/ 1754163 h 1828165"/>
              <a:gd name="connsiteX4" fmla="*/ 1519848 w 1593850"/>
              <a:gd name="connsiteY4" fmla="*/ 1828165 h 1828165"/>
              <a:gd name="connsiteX5" fmla="*/ 74002 w 1593850"/>
              <a:gd name="connsiteY5" fmla="*/ 1828165 h 1828165"/>
              <a:gd name="connsiteX6" fmla="*/ 0 w 1593850"/>
              <a:gd name="connsiteY6" fmla="*/ 1754163 h 1828165"/>
              <a:gd name="connsiteX7" fmla="*/ 0 w 1593850"/>
              <a:gd name="connsiteY7" fmla="*/ 74002 h 1828165"/>
              <a:gd name="connsiteX8" fmla="*/ 74002 w 1593850"/>
              <a:gd name="connsiteY8" fmla="*/ 0 h 182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850" h="1828165">
                <a:moveTo>
                  <a:pt x="74002" y="0"/>
                </a:moveTo>
                <a:lnTo>
                  <a:pt x="1519848" y="0"/>
                </a:lnTo>
                <a:cubicBezTo>
                  <a:pt x="1560718" y="0"/>
                  <a:pt x="1593850" y="33132"/>
                  <a:pt x="1593850" y="74002"/>
                </a:cubicBezTo>
                <a:lnTo>
                  <a:pt x="1593850" y="1754163"/>
                </a:lnTo>
                <a:cubicBezTo>
                  <a:pt x="1593850" y="1795033"/>
                  <a:pt x="1560718" y="1828165"/>
                  <a:pt x="1519848" y="1828165"/>
                </a:cubicBezTo>
                <a:lnTo>
                  <a:pt x="74002" y="1828165"/>
                </a:lnTo>
                <a:cubicBezTo>
                  <a:pt x="33132" y="1828165"/>
                  <a:pt x="0" y="1795033"/>
                  <a:pt x="0" y="1754163"/>
                </a:cubicBezTo>
                <a:lnTo>
                  <a:pt x="0" y="74002"/>
                </a:lnTo>
                <a:cubicBezTo>
                  <a:pt x="0" y="33132"/>
                  <a:pt x="33132" y="0"/>
                  <a:pt x="7400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5E0429CC-6FF5-EB16-EE62-008DD334753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42475" y="954088"/>
            <a:ext cx="1593850" cy="1828165"/>
          </a:xfrm>
          <a:custGeom>
            <a:avLst/>
            <a:gdLst>
              <a:gd name="connsiteX0" fmla="*/ 74002 w 1593850"/>
              <a:gd name="connsiteY0" fmla="*/ 0 h 1828165"/>
              <a:gd name="connsiteX1" fmla="*/ 1519848 w 1593850"/>
              <a:gd name="connsiteY1" fmla="*/ 0 h 1828165"/>
              <a:gd name="connsiteX2" fmla="*/ 1593850 w 1593850"/>
              <a:gd name="connsiteY2" fmla="*/ 74002 h 1828165"/>
              <a:gd name="connsiteX3" fmla="*/ 1593850 w 1593850"/>
              <a:gd name="connsiteY3" fmla="*/ 1754163 h 1828165"/>
              <a:gd name="connsiteX4" fmla="*/ 1519848 w 1593850"/>
              <a:gd name="connsiteY4" fmla="*/ 1828165 h 1828165"/>
              <a:gd name="connsiteX5" fmla="*/ 74002 w 1593850"/>
              <a:gd name="connsiteY5" fmla="*/ 1828165 h 1828165"/>
              <a:gd name="connsiteX6" fmla="*/ 0 w 1593850"/>
              <a:gd name="connsiteY6" fmla="*/ 1754163 h 1828165"/>
              <a:gd name="connsiteX7" fmla="*/ 0 w 1593850"/>
              <a:gd name="connsiteY7" fmla="*/ 74002 h 1828165"/>
              <a:gd name="connsiteX8" fmla="*/ 74002 w 1593850"/>
              <a:gd name="connsiteY8" fmla="*/ 0 h 182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850" h="1828165">
                <a:moveTo>
                  <a:pt x="74002" y="0"/>
                </a:moveTo>
                <a:lnTo>
                  <a:pt x="1519848" y="0"/>
                </a:lnTo>
                <a:cubicBezTo>
                  <a:pt x="1560718" y="0"/>
                  <a:pt x="1593850" y="33132"/>
                  <a:pt x="1593850" y="74002"/>
                </a:cubicBezTo>
                <a:lnTo>
                  <a:pt x="1593850" y="1754163"/>
                </a:lnTo>
                <a:cubicBezTo>
                  <a:pt x="1593850" y="1795033"/>
                  <a:pt x="1560718" y="1828165"/>
                  <a:pt x="1519848" y="1828165"/>
                </a:cubicBezTo>
                <a:lnTo>
                  <a:pt x="74002" y="1828165"/>
                </a:lnTo>
                <a:cubicBezTo>
                  <a:pt x="33132" y="1828165"/>
                  <a:pt x="0" y="1795033"/>
                  <a:pt x="0" y="1754163"/>
                </a:cubicBezTo>
                <a:lnTo>
                  <a:pt x="0" y="74002"/>
                </a:lnTo>
                <a:cubicBezTo>
                  <a:pt x="0" y="33132"/>
                  <a:pt x="33132" y="0"/>
                  <a:pt x="7400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378023C5-8DAE-FB27-99CA-EF4CCF80BF1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035800" y="3502026"/>
            <a:ext cx="1593850" cy="1828165"/>
          </a:xfrm>
          <a:custGeom>
            <a:avLst/>
            <a:gdLst>
              <a:gd name="connsiteX0" fmla="*/ 74002 w 1593850"/>
              <a:gd name="connsiteY0" fmla="*/ 0 h 1828165"/>
              <a:gd name="connsiteX1" fmla="*/ 1519848 w 1593850"/>
              <a:gd name="connsiteY1" fmla="*/ 0 h 1828165"/>
              <a:gd name="connsiteX2" fmla="*/ 1593850 w 1593850"/>
              <a:gd name="connsiteY2" fmla="*/ 74002 h 1828165"/>
              <a:gd name="connsiteX3" fmla="*/ 1593850 w 1593850"/>
              <a:gd name="connsiteY3" fmla="*/ 1754163 h 1828165"/>
              <a:gd name="connsiteX4" fmla="*/ 1519848 w 1593850"/>
              <a:gd name="connsiteY4" fmla="*/ 1828165 h 1828165"/>
              <a:gd name="connsiteX5" fmla="*/ 74002 w 1593850"/>
              <a:gd name="connsiteY5" fmla="*/ 1828165 h 1828165"/>
              <a:gd name="connsiteX6" fmla="*/ 0 w 1593850"/>
              <a:gd name="connsiteY6" fmla="*/ 1754163 h 1828165"/>
              <a:gd name="connsiteX7" fmla="*/ 0 w 1593850"/>
              <a:gd name="connsiteY7" fmla="*/ 74002 h 1828165"/>
              <a:gd name="connsiteX8" fmla="*/ 74002 w 1593850"/>
              <a:gd name="connsiteY8" fmla="*/ 0 h 182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850" h="1828165">
                <a:moveTo>
                  <a:pt x="74002" y="0"/>
                </a:moveTo>
                <a:lnTo>
                  <a:pt x="1519848" y="0"/>
                </a:lnTo>
                <a:cubicBezTo>
                  <a:pt x="1560718" y="0"/>
                  <a:pt x="1593850" y="33132"/>
                  <a:pt x="1593850" y="74002"/>
                </a:cubicBezTo>
                <a:lnTo>
                  <a:pt x="1593850" y="1754163"/>
                </a:lnTo>
                <a:cubicBezTo>
                  <a:pt x="1593850" y="1795033"/>
                  <a:pt x="1560718" y="1828165"/>
                  <a:pt x="1519848" y="1828165"/>
                </a:cubicBezTo>
                <a:lnTo>
                  <a:pt x="74002" y="1828165"/>
                </a:lnTo>
                <a:cubicBezTo>
                  <a:pt x="33132" y="1828165"/>
                  <a:pt x="0" y="1795033"/>
                  <a:pt x="0" y="1754163"/>
                </a:cubicBezTo>
                <a:lnTo>
                  <a:pt x="0" y="74002"/>
                </a:lnTo>
                <a:cubicBezTo>
                  <a:pt x="0" y="33132"/>
                  <a:pt x="33132" y="0"/>
                  <a:pt x="7400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0E86146-69A1-AC06-4225-1EC26A9F380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642475" y="3502026"/>
            <a:ext cx="1593850" cy="1828165"/>
          </a:xfrm>
          <a:custGeom>
            <a:avLst/>
            <a:gdLst>
              <a:gd name="connsiteX0" fmla="*/ 74002 w 1593850"/>
              <a:gd name="connsiteY0" fmla="*/ 0 h 1828165"/>
              <a:gd name="connsiteX1" fmla="*/ 1519848 w 1593850"/>
              <a:gd name="connsiteY1" fmla="*/ 0 h 1828165"/>
              <a:gd name="connsiteX2" fmla="*/ 1593850 w 1593850"/>
              <a:gd name="connsiteY2" fmla="*/ 74002 h 1828165"/>
              <a:gd name="connsiteX3" fmla="*/ 1593850 w 1593850"/>
              <a:gd name="connsiteY3" fmla="*/ 1754163 h 1828165"/>
              <a:gd name="connsiteX4" fmla="*/ 1519848 w 1593850"/>
              <a:gd name="connsiteY4" fmla="*/ 1828165 h 1828165"/>
              <a:gd name="connsiteX5" fmla="*/ 74002 w 1593850"/>
              <a:gd name="connsiteY5" fmla="*/ 1828165 h 1828165"/>
              <a:gd name="connsiteX6" fmla="*/ 0 w 1593850"/>
              <a:gd name="connsiteY6" fmla="*/ 1754163 h 1828165"/>
              <a:gd name="connsiteX7" fmla="*/ 0 w 1593850"/>
              <a:gd name="connsiteY7" fmla="*/ 74002 h 1828165"/>
              <a:gd name="connsiteX8" fmla="*/ 74002 w 1593850"/>
              <a:gd name="connsiteY8" fmla="*/ 0 h 182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850" h="1828165">
                <a:moveTo>
                  <a:pt x="74002" y="0"/>
                </a:moveTo>
                <a:lnTo>
                  <a:pt x="1519848" y="0"/>
                </a:lnTo>
                <a:cubicBezTo>
                  <a:pt x="1560718" y="0"/>
                  <a:pt x="1593850" y="33132"/>
                  <a:pt x="1593850" y="74002"/>
                </a:cubicBezTo>
                <a:lnTo>
                  <a:pt x="1593850" y="1754163"/>
                </a:lnTo>
                <a:cubicBezTo>
                  <a:pt x="1593850" y="1795033"/>
                  <a:pt x="1560718" y="1828165"/>
                  <a:pt x="1519848" y="1828165"/>
                </a:cubicBezTo>
                <a:lnTo>
                  <a:pt x="74002" y="1828165"/>
                </a:lnTo>
                <a:cubicBezTo>
                  <a:pt x="33132" y="1828165"/>
                  <a:pt x="0" y="1795033"/>
                  <a:pt x="0" y="1754163"/>
                </a:cubicBezTo>
                <a:lnTo>
                  <a:pt x="0" y="74002"/>
                </a:lnTo>
                <a:cubicBezTo>
                  <a:pt x="0" y="33132"/>
                  <a:pt x="33132" y="0"/>
                  <a:pt x="7400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9E705B-67DC-09DE-D9D1-E60AE166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20CEC85-7EF3-8510-F9DE-67376291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C2F13-34B8-5CDA-78DE-718E63FFAC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4089" y="903287"/>
            <a:ext cx="4200524" cy="925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Agenda </a:t>
            </a:r>
            <a:r>
              <a:rPr lang="fi-FI" dirty="0" err="1"/>
              <a:t>title</a:t>
            </a:r>
            <a:endParaRPr lang="fi-FI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A17462D-4749-BF7C-DBF2-3B4F7B1622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164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/Quota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921B27D8-E449-1B60-D83B-4FD05BB59BA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430713" cy="6858000"/>
          </a:xfrm>
          <a:solidFill>
            <a:schemeClr val="tx2"/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BBA56-5688-0899-0782-D3AC09659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7488" y="4519612"/>
            <a:ext cx="5938836" cy="138271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5E9FD-0273-95B3-87D4-2B67AE055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D9658-94EB-B3D2-33CF-CED3D89B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05C5F-10A1-4616-534E-7A6F4F9A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8FE-5450-4D13-83CD-A9004418B02C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436E036-3F51-B5D1-9EB6-FAA471702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5738" y="839787"/>
            <a:ext cx="5938837" cy="30257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69DDA4CE-595B-AC0C-47AA-A9BEE38D9F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16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921B27D8-E449-1B60-D83B-4FD05BB59BA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7761288" cy="6858000"/>
          </a:xfrm>
          <a:solidFill>
            <a:schemeClr val="tx2"/>
          </a:solidFill>
        </p:spPr>
        <p:txBody>
          <a:bodyPr bIns="360000"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BBA56-5688-0899-0782-D3AC09659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31238" y="4010024"/>
            <a:ext cx="2605086" cy="18938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5E9FD-0273-95B3-87D4-2B67AE055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D9658-94EB-B3D2-33CF-CED3D89B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05C5F-10A1-4616-534E-7A6F4F9A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8FE-5450-4D13-83CD-A9004418B02C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D1E43D0-6F35-DC4E-923E-3948EFC9C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1238" y="903287"/>
            <a:ext cx="2605087" cy="29622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41A39F4-F76B-00AF-1B6B-3024791392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3413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E8AE-3317-3E77-A602-81BCE5FC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243C1-6DE5-B914-4666-FF980705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C4FE5-D304-37E7-3182-40CD9D5B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2120-0087-ED34-7E47-BB431D061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19F8C-5C5F-45C4-867D-26540600E532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A93E228-AC33-AE9E-CF84-39B16DCB47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2948F7B5-9673-8D31-266B-932421078B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4087" y="1971674"/>
            <a:ext cx="10282239" cy="3930650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7857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5750" y="6858000"/>
            <a:ext cx="725488" cy="15716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">
                <a:solidFill>
                  <a:srgbClr val="F0F0F0"/>
                </a:solidFill>
              </a:defRPr>
            </a:lvl1pPr>
          </a:lstStyle>
          <a:p>
            <a:r>
              <a:rPr lang="fi-FI" dirty="0" err="1"/>
              <a:t>Month</a:t>
            </a:r>
            <a:r>
              <a:rPr lang="fi-FI" dirty="0"/>
              <a:t> DD, YYYY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4088" y="6403975"/>
            <a:ext cx="2462213" cy="17303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7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 dirty="0" err="1"/>
              <a:t>Name</a:t>
            </a:r>
            <a:r>
              <a:rPr lang="fi-FI" dirty="0"/>
              <a:t> of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07893" y="6381751"/>
            <a:ext cx="174625" cy="19526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700">
                <a:solidFill>
                  <a:schemeClr val="tx2"/>
                </a:solidFill>
                <a:latin typeface="+mj-lt"/>
              </a:defRPr>
            </a:lvl1pPr>
          </a:lstStyle>
          <a:p>
            <a:fld id="{AE086683-F536-42AB-ABBC-F4803DFE8DB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45401296-9B95-5420-8D6A-DD8DE74DB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088" y="903287"/>
            <a:ext cx="10282237" cy="9255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fi-FI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85BCBA-8390-1D80-4227-16236B3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4087" y="1971675"/>
            <a:ext cx="10282238" cy="393065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Level </a:t>
            </a:r>
            <a:r>
              <a:rPr lang="fi-FI" dirty="0" err="1"/>
              <a:t>two</a:t>
            </a:r>
            <a:endParaRPr lang="fi-FI" dirty="0"/>
          </a:p>
          <a:p>
            <a:pPr lvl="2"/>
            <a:r>
              <a:rPr lang="fi-FI" dirty="0"/>
              <a:t>Level </a:t>
            </a:r>
            <a:r>
              <a:rPr lang="fi-FI" dirty="0" err="1"/>
              <a:t>three</a:t>
            </a:r>
            <a:endParaRPr lang="fi-FI" dirty="0"/>
          </a:p>
          <a:p>
            <a:pPr lvl="3"/>
            <a:r>
              <a:rPr lang="fi-FI" dirty="0"/>
              <a:t>Level </a:t>
            </a:r>
            <a:r>
              <a:rPr lang="fi-FI" dirty="0" err="1"/>
              <a:t>four</a:t>
            </a:r>
            <a:endParaRPr lang="fi-FI" dirty="0"/>
          </a:p>
          <a:p>
            <a:pPr lvl="4"/>
            <a:r>
              <a:rPr lang="fi-FI" dirty="0"/>
              <a:t>Level </a:t>
            </a:r>
            <a:r>
              <a:rPr lang="fi-FI" dirty="0" err="1"/>
              <a:t>five</a:t>
            </a:r>
            <a:endParaRPr lang="fi-FI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C38224F-B330-49BA-C30F-D441AF738C3B}"/>
              </a:ext>
            </a:extLst>
          </p:cNvPr>
          <p:cNvPicPr>
            <a:picLocks noChangeAspect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0185744" y="6380163"/>
            <a:ext cx="1050581" cy="1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18" r:id="rId2"/>
    <p:sldLayoutId id="2147483695" r:id="rId3"/>
    <p:sldLayoutId id="2147483719" r:id="rId4"/>
    <p:sldLayoutId id="2147483728" r:id="rId5"/>
    <p:sldLayoutId id="2147483731" r:id="rId6"/>
    <p:sldLayoutId id="2147483693" r:id="rId7"/>
    <p:sldLayoutId id="2147483724" r:id="rId8"/>
    <p:sldLayoutId id="2147483704" r:id="rId9"/>
    <p:sldLayoutId id="2147483674" r:id="rId10"/>
    <p:sldLayoutId id="2147483705" r:id="rId11"/>
    <p:sldLayoutId id="2147483694" r:id="rId12"/>
    <p:sldLayoutId id="2147483707" r:id="rId13"/>
    <p:sldLayoutId id="2147483703" r:id="rId14"/>
    <p:sldLayoutId id="2147483708" r:id="rId15"/>
    <p:sldLayoutId id="2147483697" r:id="rId16"/>
    <p:sldLayoutId id="2147483729" r:id="rId17"/>
    <p:sldLayoutId id="2147483713" r:id="rId18"/>
    <p:sldLayoutId id="2147483700" r:id="rId19"/>
    <p:sldLayoutId id="2147483699" r:id="rId20"/>
    <p:sldLayoutId id="2147483701" r:id="rId21"/>
    <p:sldLayoutId id="2147483698" r:id="rId22"/>
    <p:sldLayoutId id="2147483722" r:id="rId23"/>
    <p:sldLayoutId id="2147483659" r:id="rId24"/>
    <p:sldLayoutId id="2147483702" r:id="rId25"/>
    <p:sldLayoutId id="2147483720" r:id="rId26"/>
    <p:sldLayoutId id="2147483711" r:id="rId27"/>
    <p:sldLayoutId id="2147483730" r:id="rId28"/>
    <p:sldLayoutId id="2147483723" r:id="rId29"/>
    <p:sldLayoutId id="2147483721" r:id="rId30"/>
    <p:sldLayoutId id="2147483726" r:id="rId31"/>
    <p:sldLayoutId id="2147483727" r:id="rId32"/>
    <p:sldLayoutId id="2147483658" r:id="rId33"/>
    <p:sldLayoutId id="2147483733" r:id="rId3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lnSpc>
          <a:spcPct val="102000"/>
        </a:lnSpc>
        <a:spcBef>
          <a:spcPts val="700"/>
        </a:spcBef>
        <a:spcAft>
          <a:spcPts val="7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184150" algn="l" defTabSz="914400" rtl="0" eaLnBrk="1" latinLnBrk="0" hangingPunct="1">
        <a:lnSpc>
          <a:spcPct val="102000"/>
        </a:lnSpc>
        <a:spcBef>
          <a:spcPts val="0"/>
        </a:spcBef>
        <a:spcAft>
          <a:spcPts val="7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536575" indent="-176213" algn="l" defTabSz="914400" rtl="0" eaLnBrk="1" latinLnBrk="0" hangingPunct="1">
        <a:lnSpc>
          <a:spcPct val="102000"/>
        </a:lnSpc>
        <a:spcBef>
          <a:spcPts val="0"/>
        </a:spcBef>
        <a:spcAft>
          <a:spcPts val="7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719138" indent="-182563" algn="l" defTabSz="914400" rtl="0" eaLnBrk="1" latinLnBrk="0" hangingPunct="1">
        <a:lnSpc>
          <a:spcPct val="102000"/>
        </a:lnSpc>
        <a:spcBef>
          <a:spcPts val="0"/>
        </a:spcBef>
        <a:spcAft>
          <a:spcPts val="70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895350" indent="-176213" algn="l" defTabSz="914400" rtl="0" eaLnBrk="1" latinLnBrk="0" hangingPunct="1">
        <a:lnSpc>
          <a:spcPct val="102000"/>
        </a:lnSpc>
        <a:spcBef>
          <a:spcPts val="0"/>
        </a:spcBef>
        <a:spcAft>
          <a:spcPts val="70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079500" indent="-18415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255713" indent="-17621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1925" indent="-17621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1616075" indent="-18415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01" userDrawn="1">
          <p15:clr>
            <a:srgbClr val="646464"/>
          </p15:clr>
        </p15:guide>
        <p15:guide id="2" pos="1057" userDrawn="1">
          <p15:clr>
            <a:srgbClr val="646464"/>
          </p15:clr>
        </p15:guide>
        <p15:guide id="3" pos="1148" userDrawn="1">
          <p15:clr>
            <a:srgbClr val="646464"/>
          </p15:clr>
        </p15:guide>
        <p15:guide id="4" pos="1605" userDrawn="1">
          <p15:clr>
            <a:srgbClr val="646464"/>
          </p15:clr>
        </p15:guide>
        <p15:guide id="5" pos="1695" userDrawn="1">
          <p15:clr>
            <a:srgbClr val="646464"/>
          </p15:clr>
        </p15:guide>
        <p15:guide id="6" pos="2152" userDrawn="1">
          <p15:clr>
            <a:srgbClr val="646464"/>
          </p15:clr>
        </p15:guide>
        <p15:guide id="7" pos="2243" userDrawn="1">
          <p15:clr>
            <a:srgbClr val="646464"/>
          </p15:clr>
        </p15:guide>
        <p15:guide id="8" pos="2699" userDrawn="1">
          <p15:clr>
            <a:srgbClr val="646464"/>
          </p15:clr>
        </p15:guide>
        <p15:guide id="9" pos="2790" userDrawn="1">
          <p15:clr>
            <a:srgbClr val="646464"/>
          </p15:clr>
        </p15:guide>
        <p15:guide id="10" pos="3247" userDrawn="1">
          <p15:clr>
            <a:srgbClr val="646464"/>
          </p15:clr>
        </p15:guide>
        <p15:guide id="11" pos="3337" userDrawn="1">
          <p15:clr>
            <a:srgbClr val="646464"/>
          </p15:clr>
        </p15:guide>
        <p15:guide id="12" pos="3794" userDrawn="1">
          <p15:clr>
            <a:srgbClr val="646464"/>
          </p15:clr>
        </p15:guide>
        <p15:guide id="13" pos="3885" userDrawn="1">
          <p15:clr>
            <a:srgbClr val="646464"/>
          </p15:clr>
        </p15:guide>
        <p15:guide id="14" pos="4342" userDrawn="1">
          <p15:clr>
            <a:srgbClr val="646464"/>
          </p15:clr>
        </p15:guide>
        <p15:guide id="15" pos="4432" userDrawn="1">
          <p15:clr>
            <a:srgbClr val="646464"/>
          </p15:clr>
        </p15:guide>
        <p15:guide id="16" pos="4889" userDrawn="1">
          <p15:clr>
            <a:srgbClr val="646464"/>
          </p15:clr>
        </p15:guide>
        <p15:guide id="17" pos="4980" userDrawn="1">
          <p15:clr>
            <a:srgbClr val="646464"/>
          </p15:clr>
        </p15:guide>
        <p15:guide id="18" pos="5436" userDrawn="1">
          <p15:clr>
            <a:srgbClr val="646464"/>
          </p15:clr>
        </p15:guide>
        <p15:guide id="19" pos="5527" userDrawn="1">
          <p15:clr>
            <a:srgbClr val="646464"/>
          </p15:clr>
        </p15:guide>
        <p15:guide id="20" pos="5984" userDrawn="1">
          <p15:clr>
            <a:srgbClr val="646464"/>
          </p15:clr>
        </p15:guide>
        <p15:guide id="21" pos="6074" userDrawn="1">
          <p15:clr>
            <a:srgbClr val="646464"/>
          </p15:clr>
        </p15:guide>
        <p15:guide id="22" pos="6531" userDrawn="1">
          <p15:clr>
            <a:srgbClr val="646464"/>
          </p15:clr>
        </p15:guide>
        <p15:guide id="23" pos="6622" userDrawn="1">
          <p15:clr>
            <a:srgbClr val="646464"/>
          </p15:clr>
        </p15:guide>
        <p15:guide id="24" pos="7078" userDrawn="1">
          <p15:clr>
            <a:srgbClr val="646464"/>
          </p15:clr>
        </p15:guide>
        <p15:guide id="25" orient="horz" pos="601" userDrawn="1">
          <p15:clr>
            <a:srgbClr val="646464"/>
          </p15:clr>
        </p15:guide>
        <p15:guide id="26" orient="horz" pos="831" userDrawn="1">
          <p15:clr>
            <a:srgbClr val="646464"/>
          </p15:clr>
        </p15:guide>
        <p15:guide id="27" orient="horz" pos="921" userDrawn="1">
          <p15:clr>
            <a:srgbClr val="646464"/>
          </p15:clr>
        </p15:guide>
        <p15:guide id="28" orient="horz" pos="1152" userDrawn="1">
          <p15:clr>
            <a:srgbClr val="646464"/>
          </p15:clr>
        </p15:guide>
        <p15:guide id="29" orient="horz" pos="1242" userDrawn="1">
          <p15:clr>
            <a:srgbClr val="646464"/>
          </p15:clr>
        </p15:guide>
        <p15:guide id="30" orient="horz" pos="1472" userDrawn="1">
          <p15:clr>
            <a:srgbClr val="646464"/>
          </p15:clr>
        </p15:guide>
        <p15:guide id="31" orient="horz" pos="1563" userDrawn="1">
          <p15:clr>
            <a:srgbClr val="646464"/>
          </p15:clr>
        </p15:guide>
        <p15:guide id="32" orient="horz" pos="1793" userDrawn="1">
          <p15:clr>
            <a:srgbClr val="646464"/>
          </p15:clr>
        </p15:guide>
        <p15:guide id="33" orient="horz" pos="1884" userDrawn="1">
          <p15:clr>
            <a:srgbClr val="646464"/>
          </p15:clr>
        </p15:guide>
        <p15:guide id="34" orient="horz" pos="2114" userDrawn="1">
          <p15:clr>
            <a:srgbClr val="646464"/>
          </p15:clr>
        </p15:guide>
        <p15:guide id="35" orient="horz" pos="2205" userDrawn="1">
          <p15:clr>
            <a:srgbClr val="646464"/>
          </p15:clr>
        </p15:guide>
        <p15:guide id="36" orient="horz" pos="2435" userDrawn="1">
          <p15:clr>
            <a:srgbClr val="646464"/>
          </p15:clr>
        </p15:guide>
        <p15:guide id="37" orient="horz" pos="2526" userDrawn="1">
          <p15:clr>
            <a:srgbClr val="646464"/>
          </p15:clr>
        </p15:guide>
        <p15:guide id="38" orient="horz" pos="2756" userDrawn="1">
          <p15:clr>
            <a:srgbClr val="646464"/>
          </p15:clr>
        </p15:guide>
        <p15:guide id="39" orient="horz" pos="2847" userDrawn="1">
          <p15:clr>
            <a:srgbClr val="646464"/>
          </p15:clr>
        </p15:guide>
        <p15:guide id="40" orient="horz" pos="3077" userDrawn="1">
          <p15:clr>
            <a:srgbClr val="646464"/>
          </p15:clr>
        </p15:guide>
        <p15:guide id="41" orient="horz" pos="3167" userDrawn="1">
          <p15:clr>
            <a:srgbClr val="646464"/>
          </p15:clr>
        </p15:guide>
        <p15:guide id="42" orient="horz" pos="3398" userDrawn="1">
          <p15:clr>
            <a:srgbClr val="646464"/>
          </p15:clr>
        </p15:guide>
        <p15:guide id="43" orient="horz" pos="3488" userDrawn="1">
          <p15:clr>
            <a:srgbClr val="646464"/>
          </p15:clr>
        </p15:guide>
        <p15:guide id="44" orient="horz" pos="3718" userDrawn="1">
          <p15:clr>
            <a:srgbClr val="646464"/>
          </p15:clr>
        </p15:guide>
        <p15:guide id="45" orient="horz" pos="4019" userDrawn="1">
          <p15:clr>
            <a:srgbClr val="646464"/>
          </p15:clr>
        </p15:guide>
        <p15:guide id="46" orient="horz" pos="4128" userDrawn="1">
          <p15:clr>
            <a:srgbClr val="646464"/>
          </p15:clr>
        </p15:guide>
        <p15:guide id="47" pos="3977" userDrawn="1">
          <p15:clr>
            <a:srgbClr val="A4A3A4"/>
          </p15:clr>
        </p15:guide>
        <p15:guide id="48" pos="370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C43A19A-BB02-18D1-40A7-CED1467E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3743C-C993-6921-E199-88097CB132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/>
              <a:t>Month DD, YYYY</a:t>
            </a:r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4654B-38B7-AA90-89FE-502F2C0B59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Name of presentation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BEAD4-D5BC-83FC-5DF7-2910472FAA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E086683-F536-42AB-ABBC-F4803DFE8DBC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1581B6FB-56CF-D52F-3CD0-266C6E70AF60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D8E7FB9-872E-8859-5F93-243C80279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05" y="45497"/>
            <a:ext cx="10768906" cy="66270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E5E2804-9F97-C0C5-AAB3-A107CC0A8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5392" y="4839959"/>
            <a:ext cx="1749005" cy="173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84543"/>
      </p:ext>
    </p:extLst>
  </p:cSld>
  <p:clrMapOvr>
    <a:masterClrMapping/>
  </p:clrMapOvr>
</p:sld>
</file>

<file path=ppt/theme/theme1.xml><?xml version="1.0" encoding="utf-8"?>
<a:theme xmlns:a="http://schemas.openxmlformats.org/drawingml/2006/main" name="Boliden">
  <a:themeElements>
    <a:clrScheme name="Boliden_Colors">
      <a:dk1>
        <a:sysClr val="windowText" lastClr="000000"/>
      </a:dk1>
      <a:lt1>
        <a:sysClr val="window" lastClr="FFFFFF"/>
      </a:lt1>
      <a:dk2>
        <a:srgbClr val="182032"/>
      </a:dk2>
      <a:lt2>
        <a:srgbClr val="EFEFEF"/>
      </a:lt2>
      <a:accent1>
        <a:srgbClr val="D17D5D"/>
      </a:accent1>
      <a:accent2>
        <a:srgbClr val="92C8BA"/>
      </a:accent2>
      <a:accent3>
        <a:srgbClr val="E2BD72"/>
      </a:accent3>
      <a:accent4>
        <a:srgbClr val="81A4C8"/>
      </a:accent4>
      <a:accent5>
        <a:srgbClr val="384967"/>
      </a:accent5>
      <a:accent6>
        <a:srgbClr val="B2B2B2"/>
      </a:accent6>
      <a:hlink>
        <a:srgbClr val="D17D5D"/>
      </a:hlink>
      <a:folHlink>
        <a:srgbClr val="9A5F4C"/>
      </a:folHlink>
    </a:clrScheme>
    <a:fontScheme name="Boliden_PPT_Fonts">
      <a:majorFont>
        <a:latin typeface="Segoe UI Semibold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dirty="0"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00"/>
          </a:spcBef>
          <a:spcAft>
            <a:spcPts val="400"/>
          </a:spcAft>
          <a:defRPr sz="1400" dirty="0"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3156863-04A1-45CB-B557-05015EF15916}" vid="{518C20E8-5FBA-4BAD-91A8-16F963CF75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79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B931610-F55B-482F-8719-FC5500382874}">
  <we:reference id="33491e4f-5d38-4c24-85cb-c5144f8a0d2f" version="1.0.0.0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A457DE1F8FE54AA206E9CDD0F3CF8B" ma:contentTypeVersion="4" ma:contentTypeDescription="Skapa ett nytt dokument." ma:contentTypeScope="" ma:versionID="52093058cf4e22754d1441dab803ccd1">
  <xsd:schema xmlns:xsd="http://www.w3.org/2001/XMLSchema" xmlns:xs="http://www.w3.org/2001/XMLSchema" xmlns:p="http://schemas.microsoft.com/office/2006/metadata/properties" xmlns:ns2="0d385aa6-0f87-422f-b269-f247509f2006" targetNamespace="http://schemas.microsoft.com/office/2006/metadata/properties" ma:root="true" ma:fieldsID="3ac8fbdc5f5a932ca47a7e7913dcf2ea" ns2:_="">
    <xsd:import namespace="0d385aa6-0f87-422f-b269-f247509f20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85aa6-0f87-422f-b269-f247509f20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AF1A20-2BC5-41BF-9388-0475D781D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385aa6-0f87-422f-b269-f247509f20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ABDA6A-1F6C-4B42-8544-08E5AE6AC91F}">
  <ds:schemaRefs>
    <ds:schemaRef ds:uri="http://www.w3.org/XML/1998/namespace"/>
    <ds:schemaRef ds:uri="http://purl.org/dc/terms/"/>
    <ds:schemaRef ds:uri="http://purl.org/dc/dcmitype/"/>
    <ds:schemaRef ds:uri="0d385aa6-0f87-422f-b269-f247509f2006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496a4ab1-caef-478f-938d-6551aca7fb85}" enabled="0" method="" siteId="{496a4ab1-caef-478f-938d-6551aca7fb8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Boliden blank</Template>
  <TotalTime>5264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Segoe UI Semibold</vt:lpstr>
      <vt:lpstr>Segoe UI Semilight</vt:lpstr>
      <vt:lpstr>Boliden</vt:lpstr>
      <vt:lpstr>PowerPoint Presentation</vt:lpstr>
    </vt:vector>
  </TitlesOfParts>
  <Company>Boliden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Tanja Lilja /HAR</dc:creator>
  <cp:lastModifiedBy>Tanja Lilja /HAR</cp:lastModifiedBy>
  <cp:revision>39</cp:revision>
  <dcterms:created xsi:type="dcterms:W3CDTF">2025-02-28T11:25:48Z</dcterms:created>
  <dcterms:modified xsi:type="dcterms:W3CDTF">2025-05-08T13:41:22Z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0x0101003AA457DE1F8FE54AA206E9CDD0F3CF8B</vt:lpwstr>
  </property>
  <property fmtid="{D5CDD505-2E9C-101B-9397-08002B2CF9AE}" pid="3" name="Order">
    <vt:r8>32000</vt:r8>
  </property>
  <property fmtid="{D5CDD505-2E9C-101B-9397-08002B2CF9AE}" pid="4" name="MediaServiceImageTags">
    <vt:lpwstr/>
  </property>
</Properties>
</file>