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338" r:id="rId5"/>
    <p:sldId id="258" r:id="rId6"/>
    <p:sldId id="259" r:id="rId7"/>
    <p:sldId id="340" r:id="rId8"/>
    <p:sldId id="341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lank Template" id="{6CCF9F83-48AD-44A7-A7D4-A7E2D3188CE0}">
          <p14:sldIdLst>
            <p14:sldId id="338"/>
            <p14:sldId id="258"/>
            <p14:sldId id="259"/>
            <p14:sldId id="340"/>
            <p14:sldId id="34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117" autoAdjust="0"/>
  </p:normalViewPr>
  <p:slideViewPr>
    <p:cSldViewPr snapToGrid="0">
      <p:cViewPr varScale="1">
        <p:scale>
          <a:sx n="79" d="100"/>
          <a:sy n="79" d="100"/>
        </p:scale>
        <p:origin x="564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CD27F-57ED-4050-A749-338366197E0D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9CD586-C145-4C08-8ECD-C931AA6281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8416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9CD586-C145-4C08-8ECD-C931AA62810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545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57A2A0E-64A9-E7EF-676F-6AE478BE95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761288" y="0"/>
            <a:ext cx="4430713" cy="6858000"/>
          </a:xfrm>
          <a:solidFill>
            <a:schemeClr val="tx2"/>
          </a:solidFill>
        </p:spPr>
        <p:txBody>
          <a:bodyPr bIns="360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0269" y="1081882"/>
            <a:ext cx="6155530" cy="247332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3000"/>
              </a:lnSpc>
              <a:defRPr sz="6600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1863" y="3797300"/>
            <a:ext cx="5487988" cy="17907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43770" y="6411119"/>
            <a:ext cx="1595437" cy="173037"/>
          </a:xfrm>
        </p:spPr>
        <p:txBody>
          <a:bodyPr anchor="ctr"/>
          <a:lstStyle>
            <a:lvl1pPr algn="l">
              <a:defRPr sz="1200">
                <a:latin typeface="+mn-lt"/>
              </a:defRPr>
            </a:lvl1pPr>
          </a:lstStyle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35800" y="6858000"/>
            <a:ext cx="2462213" cy="195261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US" dirty="0"/>
              <a:t>Name of presentation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42475" y="6858000"/>
            <a:ext cx="1593850" cy="195261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1186695-3134-F2C6-6FBD-4BDD020C0AA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85744" y="6380163"/>
            <a:ext cx="1050581" cy="173037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776926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A387B98-F1E8-07D7-03A2-A4D2E8597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F9E705B-67DC-09DE-D9D1-E60AE166D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Name of presentation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20CEC85-7EF3-8510-F9DE-673762918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DEBF9C-B004-8AB9-1A11-91A53AE38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4B63B51-8F72-C3D5-8675-F1DE1B555C0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54087" y="1971674"/>
            <a:ext cx="10282239" cy="3930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855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 and picture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4E8AE-3317-3E77-A602-81BCE5FC0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089" y="903287"/>
            <a:ext cx="5656261" cy="9255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24E1591-D255-F147-F10C-1679421C0A2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2373A6-3EAE-5096-CCD3-D56B7582A1D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Name of presentation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5C235BF-39AB-C860-437A-4BF3094CFF1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3983949-CC3B-D1A6-93E0-063C415FE98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85744" y="6380163"/>
            <a:ext cx="1050581" cy="173037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5645E1D-1D0B-4EB7-FB4E-C3D428EFCBB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954088" y="1971674"/>
            <a:ext cx="5656262" cy="3930650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67AA7BD-A4F8-FB90-DD0C-DE36933F208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35800" y="954088"/>
            <a:ext cx="4202113" cy="4948237"/>
          </a:xfrm>
          <a:prstGeom prst="roundRect">
            <a:avLst>
              <a:gd name="adj" fmla="val 1588"/>
            </a:avLst>
          </a:prstGeom>
          <a:solidFill>
            <a:schemeClr val="tx2"/>
          </a:solidFill>
        </p:spPr>
        <p:txBody>
          <a:bodyPr bIns="360000" anchor="ctr"/>
          <a:lstStyle>
            <a:lvl1pPr marL="0" indent="0" algn="ctr">
              <a:buNone/>
              <a:defRPr>
                <a:solidFill>
                  <a:sysClr val="windowText" lastClr="000000"/>
                </a:solidFill>
              </a:defRPr>
            </a:lvl1pPr>
          </a:lstStyle>
          <a:p>
            <a:r>
              <a:rPr lang="en-US" dirty="0"/>
              <a:t>Insert picture</a:t>
            </a:r>
          </a:p>
        </p:txBody>
      </p:sp>
    </p:spTree>
    <p:extLst>
      <p:ext uri="{BB962C8B-B14F-4D97-AF65-F5344CB8AC3E}">
        <p14:creationId xmlns:p14="http://schemas.microsoft.com/office/powerpoint/2010/main" val="17241997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pictur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B95D1E-8542-EFAB-9328-589E372C870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35800" y="954088"/>
            <a:ext cx="4202113" cy="4948237"/>
          </a:xfrm>
          <a:prstGeom prst="roundRect">
            <a:avLst>
              <a:gd name="adj" fmla="val 1588"/>
            </a:avLst>
          </a:prstGeom>
          <a:solidFill>
            <a:schemeClr val="bg2"/>
          </a:solidFill>
        </p:spPr>
        <p:txBody>
          <a:bodyPr bIns="360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C55FE07D-AE55-B709-05D7-2E0A2721F89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7A5BA1FC-29D5-EE72-C240-3FAE344B786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Name of presentation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A896A4D9-F5DA-38C9-2A1E-3BB7EE9A0A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5802C8C-174E-60C0-DB99-F00FC9B8A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089" y="903287"/>
            <a:ext cx="5656261" cy="9255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6F729ED0-E52D-3756-E548-718C164B639E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954088" y="1971674"/>
            <a:ext cx="5656263" cy="3930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747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 and bleeding picture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1">
            <a:extLst>
              <a:ext uri="{FF2B5EF4-FFF2-40B4-BE49-F238E27FC236}">
                <a16:creationId xmlns:a16="http://schemas.microsoft.com/office/drawing/2014/main" id="{2E38808F-96B5-4F31-BBC6-2708E363FB2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13488" y="0"/>
            <a:ext cx="5878512" cy="6858000"/>
          </a:xfrm>
          <a:solidFill>
            <a:schemeClr val="tx1">
              <a:lumMod val="95000"/>
            </a:schemeClr>
          </a:solidFill>
        </p:spPr>
        <p:txBody>
          <a:bodyPr bIns="360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24E8AE-3317-3E77-A602-81BCE5FC0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089" y="903287"/>
            <a:ext cx="4200524" cy="9255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723673D-5294-D6F6-543D-1B38E8C9E3D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70AE7630-1AAE-E3B6-55E7-30BE83CA156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Name of presentation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57E9D29-4FF7-8622-E6F7-7C496117302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C7E219B-E244-2C92-5648-F19C7C9AD5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85744" y="6380163"/>
            <a:ext cx="1050581" cy="173037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40B6027-D3CC-DB2A-2B23-8984258D212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954087" y="1971675"/>
            <a:ext cx="4200525" cy="3930650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1170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bleeding pictur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C461214C-48D0-0A40-DB6C-18D23A01D23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13488" y="0"/>
            <a:ext cx="5878511" cy="6858000"/>
          </a:xfrm>
          <a:solidFill>
            <a:schemeClr val="bg1">
              <a:lumMod val="95000"/>
            </a:schemeClr>
          </a:solidFill>
        </p:spPr>
        <p:txBody>
          <a:bodyPr bIns="360000" anchor="ctr"/>
          <a:lstStyle>
            <a:lvl1pPr marL="0" indent="0" algn="ctr">
              <a:buNone/>
              <a:defRPr>
                <a:solidFill>
                  <a:sysClr val="windowText" lastClr="000000"/>
                </a:solidFill>
              </a:defRPr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EDD120AB-574D-8350-F533-8B0F21BE1B2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A5CFF26-AC0C-A611-6062-1E3767ABCCF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Name of presentation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AE6A236-F2A0-849A-49E1-4FFCC085911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CF181518-E8B4-01B9-F8E0-15306FF95B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85744" y="6380163"/>
            <a:ext cx="1050581" cy="173037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A6F4D610-31D2-6504-72E0-212DE065E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089" y="903287"/>
            <a:ext cx="4200524" cy="9255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F13FE00B-F2BE-2B5F-DECD-F13B8E52252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954088" y="1971675"/>
            <a:ext cx="4200525" cy="3930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5977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eeding picture, title and content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4E8AE-3317-3E77-A602-81BCE5FC0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5802" y="903287"/>
            <a:ext cx="4200524" cy="9255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FC0D8CC5-F203-C5E0-D1EC-1B0C7A2A720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5876925" cy="6858000"/>
          </a:xfrm>
          <a:solidFill>
            <a:schemeClr val="tx1">
              <a:lumMod val="95000"/>
            </a:schemeClr>
          </a:solidFill>
        </p:spPr>
        <p:txBody>
          <a:bodyPr bIns="360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05433947-5143-68DD-810C-E2FEAD5DC9C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fi-FI"/>
              <a:t>Month DD, YYYY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D441329-10DC-9764-3610-0C7DA429DA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85744" y="6380163"/>
            <a:ext cx="1050581" cy="173037"/>
          </a:xfrm>
          <a:prstGeom prst="rect">
            <a:avLst/>
          </a:prstGeom>
        </p:spPr>
      </p:pic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7E2F6650-6176-B02C-36B7-EA78420F3A3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Name of presentation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FD4893E-B253-495D-B8B3-9E722733535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FD9714E-DB56-2EF2-8172-6BE1966AA10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035801" y="1971675"/>
            <a:ext cx="4200525" cy="3930650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6175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eeding picture, title and conten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F58C26FD-C05A-CFC7-FCB1-8C93A563E24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5876925" cy="6858000"/>
          </a:xfrm>
          <a:solidFill>
            <a:schemeClr val="bg1">
              <a:lumMod val="95000"/>
            </a:schemeClr>
          </a:solidFill>
        </p:spPr>
        <p:txBody>
          <a:bodyPr bIns="360000" anchor="ctr"/>
          <a:lstStyle>
            <a:lvl1pPr marL="0" indent="0" algn="ctr">
              <a:buNone/>
              <a:defRPr>
                <a:solidFill>
                  <a:sysClr val="windowText" lastClr="000000"/>
                </a:solidFill>
              </a:defRPr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24E8AE-3317-3E77-A602-81BCE5FC0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5802" y="903287"/>
            <a:ext cx="4200524" cy="9255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0110441-F890-0E47-AAC8-7286978C5D7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5F160A72-6CE6-A5DC-1314-4B2BB6011B3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Name of presentation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587C26A-BD3E-D868-5F25-6E59ED82F5E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2DA7BCED-4B53-B851-2CBF-DD5CC041AC1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035803" y="1971675"/>
            <a:ext cx="4200525" cy="3930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4373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ntent and large content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AEC8B4-B8F9-1540-EC55-E5CADA01A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92F358-29ED-17D3-33F7-E79F86F09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Name of presentation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64B9ED-BD86-D10B-4668-CDCFC72DA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6619F8C-5C5F-45C4-867D-26540600E53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841BF12-AA17-DB59-684A-1D64093253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35801" y="1971675"/>
            <a:ext cx="4200523" cy="365125"/>
          </a:xfr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87AF62E-6FC3-19CE-69BB-52A9848CCB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35799" y="5537199"/>
            <a:ext cx="4200525" cy="365125"/>
          </a:xfr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520D6DB-F55C-3434-8097-23E0502AF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C6A5CEB3-F6E5-8FDE-4333-851361758D64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954088" y="1971675"/>
            <a:ext cx="5068888" cy="3930650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10D96407-9CC6-5779-E68A-C781B1CF071B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7035799" y="2336800"/>
            <a:ext cx="4200525" cy="320039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F9F54C7-7BA6-102F-75D3-9AFFA77BF17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85744" y="6380163"/>
            <a:ext cx="1050581" cy="17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4102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large conten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AEC8B4-B8F9-1540-EC55-E5CADA01A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92F358-29ED-17D3-33F7-E79F86F09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Name of presentation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64B9ED-BD86-D10B-4668-CDCFC72DA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9F8C-5C5F-45C4-867D-26540600E53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841BF12-AA17-DB59-684A-1D64093253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35801" y="1971675"/>
            <a:ext cx="4200523" cy="365125"/>
          </a:xfr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2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87AF62E-6FC3-19CE-69BB-52A9848CCB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35799" y="5537199"/>
            <a:ext cx="4200525" cy="365125"/>
          </a:xfr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520D6DB-F55C-3434-8097-23E0502AF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C6A5CEB3-F6E5-8FDE-4333-851361758D64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954088" y="1971675"/>
            <a:ext cx="5068888" cy="3930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10D96407-9CC6-5779-E68A-C781B1CF071B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7035799" y="2336800"/>
            <a:ext cx="4200525" cy="32003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7727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large content and two content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F8E8D80-469D-BB67-F530-B17BAF4BBD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00669" y="928688"/>
            <a:ext cx="3330576" cy="2427287"/>
          </a:xfrm>
          <a:prstGeom prst="callout1">
            <a:avLst>
              <a:gd name="adj1" fmla="val 1385"/>
              <a:gd name="adj2" fmla="val -39"/>
              <a:gd name="adj3" fmla="val 100041"/>
              <a:gd name="adj4" fmla="val -82"/>
            </a:avLst>
          </a:prstGeom>
          <a:ln w="3175">
            <a:noFill/>
          </a:ln>
        </p:spPr>
        <p:txBody>
          <a:bodyPr lIns="0" anchor="t">
            <a:norm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4F95328-27A6-E3DD-D89E-DD30BF5E7E9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00669" y="3502026"/>
            <a:ext cx="3330576" cy="2398711"/>
          </a:xfrm>
          <a:prstGeom prst="callout1">
            <a:avLst>
              <a:gd name="adj1" fmla="val -203"/>
              <a:gd name="adj2" fmla="val -39"/>
              <a:gd name="adj3" fmla="val 100041"/>
              <a:gd name="adj4" fmla="val -82"/>
            </a:avLst>
          </a:prstGeom>
          <a:ln w="3175">
            <a:noFill/>
          </a:ln>
        </p:spPr>
        <p:txBody>
          <a:bodyPr lIns="0" anchor="t">
            <a:norm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24E8AE-3317-3E77-A602-81BCE5FC0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090" y="903287"/>
            <a:ext cx="5938836" cy="9255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735A2DBF-E4DC-B9B1-68F0-7D5807649215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0FB66AE2-ACA9-63BB-A9D1-49D3C02F6F79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Name of presentation</a:t>
            </a:r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A61610A0-C53D-5805-5B17-BF308804863F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2BB80F3-1184-995A-5A63-2628AFA7B61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85744" y="6380163"/>
            <a:ext cx="1050581" cy="173037"/>
          </a:xfrm>
          <a:prstGeom prst="rect">
            <a:avLst/>
          </a:prstGeom>
        </p:spPr>
      </p:pic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4000014B-D49B-4FB3-9614-FA87217276E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7907335" y="1462088"/>
            <a:ext cx="3330576" cy="1892300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A00B24-23E6-6D3A-D1D5-D2BC0235CDA3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7907335" y="4010025"/>
            <a:ext cx="3330576" cy="1892300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7003F4BC-D9C2-F20C-9930-831001120753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954087" y="1971675"/>
            <a:ext cx="5938838" cy="3930650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6668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57A2A0E-64A9-E7EF-676F-6AE478BE95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761288" y="0"/>
            <a:ext cx="4430713" cy="6858000"/>
          </a:xfrm>
          <a:solidFill>
            <a:schemeClr val="bg2"/>
          </a:solidFill>
        </p:spPr>
        <p:txBody>
          <a:bodyPr bIns="360000"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0270" y="1081882"/>
            <a:ext cx="6155530" cy="247332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3000"/>
              </a:lnSpc>
              <a:defRPr sz="66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1863" y="3797300"/>
            <a:ext cx="5487988" cy="17907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43770" y="6411119"/>
            <a:ext cx="1595436" cy="173037"/>
          </a:xfrm>
        </p:spPr>
        <p:txBody>
          <a:bodyPr anchor="ctr"/>
          <a:lstStyle>
            <a:lvl1pPr algn="l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35800" y="6881416"/>
            <a:ext cx="2462213" cy="195261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US" dirty="0"/>
              <a:t>Name of presentation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42475" y="6881416"/>
            <a:ext cx="1593850" cy="195261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69982BD6-F80A-C2E7-BD47-15BAFE4F5A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85744" y="6380163"/>
            <a:ext cx="1050581" cy="173037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82154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large content and two conten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F8E8D80-469D-BB67-F530-B17BAF4BBD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00669" y="928688"/>
            <a:ext cx="3330576" cy="2427287"/>
          </a:xfrm>
          <a:prstGeom prst="callout1">
            <a:avLst>
              <a:gd name="adj1" fmla="val 1385"/>
              <a:gd name="adj2" fmla="val -39"/>
              <a:gd name="adj3" fmla="val 100041"/>
              <a:gd name="adj4" fmla="val -82"/>
            </a:avLst>
          </a:prstGeom>
          <a:ln w="3175">
            <a:noFill/>
          </a:ln>
        </p:spPr>
        <p:txBody>
          <a:bodyPr lIns="0" anchor="t">
            <a:norm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4F95328-27A6-E3DD-D89E-DD30BF5E7E9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00669" y="3502026"/>
            <a:ext cx="3330576" cy="2398711"/>
          </a:xfrm>
          <a:prstGeom prst="callout1">
            <a:avLst>
              <a:gd name="adj1" fmla="val -203"/>
              <a:gd name="adj2" fmla="val -39"/>
              <a:gd name="adj3" fmla="val 100041"/>
              <a:gd name="adj4" fmla="val -82"/>
            </a:avLst>
          </a:prstGeom>
          <a:ln w="3175">
            <a:noFill/>
          </a:ln>
        </p:spPr>
        <p:txBody>
          <a:bodyPr lIns="0" anchor="t">
            <a:norm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24E8AE-3317-3E77-A602-81BCE5FC0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090" y="903287"/>
            <a:ext cx="5938836" cy="9255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9BBF7609-037F-4DEA-71E4-2007D3F6FB20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EAA92807-F180-D399-A461-3FBE25B8F100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dirty="0"/>
              <a:t>Name of presentation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593DE9A9-BC59-3FFD-6C71-D95509B25D0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1840DDB-CBCA-F4FA-9A59-5A86885E08C9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954087" y="1971675"/>
            <a:ext cx="5938838" cy="3930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0B73B8-7ACD-0843-8A8F-163CBF07A04A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7907335" y="1462088"/>
            <a:ext cx="3330576" cy="1892300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spcAft>
                <a:spcPts val="400"/>
              </a:spcAft>
              <a:defRPr sz="1600"/>
            </a:lvl1pPr>
            <a:lvl2pPr>
              <a:spcBef>
                <a:spcPts val="0"/>
              </a:spcBef>
              <a:spcAft>
                <a:spcPts val="400"/>
              </a:spcAft>
              <a:defRPr sz="1400"/>
            </a:lvl2pPr>
            <a:lvl3pPr>
              <a:spcBef>
                <a:spcPts val="0"/>
              </a:spcBef>
              <a:spcAft>
                <a:spcPts val="400"/>
              </a:spcAft>
              <a:defRPr sz="1200"/>
            </a:lvl3pPr>
            <a:lvl4pPr>
              <a:spcBef>
                <a:spcPts val="0"/>
              </a:spcBef>
              <a:spcAft>
                <a:spcPts val="400"/>
              </a:spcAft>
              <a:defRPr sz="1100"/>
            </a:lvl4pPr>
            <a:lvl5pPr>
              <a:spcBef>
                <a:spcPts val="0"/>
              </a:spcBef>
              <a:spcAft>
                <a:spcPts val="400"/>
              </a:spcAft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20EEC4D9-FCE3-8B80-722E-6A257F5861C0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7907335" y="4010025"/>
            <a:ext cx="3330576" cy="1892300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spcAft>
                <a:spcPts val="400"/>
              </a:spcAft>
              <a:defRPr sz="1600"/>
            </a:lvl1pPr>
            <a:lvl2pPr>
              <a:spcBef>
                <a:spcPts val="0"/>
              </a:spcBef>
              <a:spcAft>
                <a:spcPts val="400"/>
              </a:spcAft>
              <a:defRPr sz="1400"/>
            </a:lvl2pPr>
            <a:lvl3pPr>
              <a:spcBef>
                <a:spcPts val="0"/>
              </a:spcBef>
              <a:spcAft>
                <a:spcPts val="400"/>
              </a:spcAft>
              <a:defRPr sz="1200"/>
            </a:lvl3pPr>
            <a:lvl4pPr>
              <a:spcBef>
                <a:spcPts val="0"/>
              </a:spcBef>
              <a:spcAft>
                <a:spcPts val="400"/>
              </a:spcAft>
              <a:defRPr sz="1100"/>
            </a:lvl4pPr>
            <a:lvl5pPr>
              <a:spcBef>
                <a:spcPts val="0"/>
              </a:spcBef>
              <a:spcAft>
                <a:spcPts val="400"/>
              </a:spcAft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0407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text and three content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4E8AE-3317-3E77-A602-81BCE5FC0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2318E24-AE8C-8F55-B192-E283C45014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4088" y="3500438"/>
            <a:ext cx="3330575" cy="365125"/>
          </a:xfrm>
        </p:spPr>
        <p:txBody>
          <a:bodyPr anchor="t">
            <a:norm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C9E75BD-1AB2-0C17-CFE1-C02003F5D9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30713" y="3500438"/>
            <a:ext cx="3330575" cy="365125"/>
          </a:xfrm>
        </p:spPr>
        <p:txBody>
          <a:bodyPr anchor="t">
            <a:norm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8BD66FB7-3DBD-10B5-4A5A-E0ADFB7CA1C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07337" y="3500438"/>
            <a:ext cx="3330575" cy="365125"/>
          </a:xfrm>
        </p:spPr>
        <p:txBody>
          <a:bodyPr anchor="t">
            <a:norm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00A399DA-3B6A-3C5B-CC17-6CFF338A9094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8E538D0-4633-27FB-19D5-B6172622D7A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Name of presentation</a:t>
            </a:r>
            <a:endParaRPr lang="en-US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0783B8F0-EF51-420E-8FE4-14967C1B4F5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DEDB936-E95A-F2D7-A442-7943EF053D3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85744" y="6380163"/>
            <a:ext cx="1050581" cy="173037"/>
          </a:xfrm>
          <a:prstGeom prst="rect">
            <a:avLst/>
          </a:prstGeom>
        </p:spPr>
      </p:pic>
      <p:sp>
        <p:nvSpPr>
          <p:cNvPr id="17" name="Content Placeholder 5">
            <a:extLst>
              <a:ext uri="{FF2B5EF4-FFF2-40B4-BE49-F238E27FC236}">
                <a16:creationId xmlns:a16="http://schemas.microsoft.com/office/drawing/2014/main" id="{250D1549-8308-832B-D6D0-8113F8332D1A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954087" y="4010025"/>
            <a:ext cx="3330576" cy="1892300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id="{9EB7B669-F39F-4601-534C-5AE72D6725A1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4430711" y="4010025"/>
            <a:ext cx="3330576" cy="1892300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1688A1BC-EF85-BFD4-B40B-15335E492F3E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7907336" y="4010025"/>
            <a:ext cx="3330576" cy="1892300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D09030A1-0A4E-FE7F-965F-FA4DB9FAC289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954087" y="1973262"/>
            <a:ext cx="10282239" cy="138271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1089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three conten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4E8AE-3317-3E77-A602-81BCE5FC0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6243C1-6DE5-B914-4666-FF9807051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C4FE5-D304-37E7-3182-40CD9D5B6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Name of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A2120-0087-ED34-7E47-BB431D061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9F8C-5C5F-45C4-867D-26540600E53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2318E24-AE8C-8F55-B192-E283C45014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4088" y="3500438"/>
            <a:ext cx="3330575" cy="365125"/>
          </a:xfrm>
        </p:spPr>
        <p:txBody>
          <a:bodyPr anchor="t">
            <a:norm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C9E75BD-1AB2-0C17-CFE1-C02003F5D9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30713" y="3500438"/>
            <a:ext cx="3330575" cy="365125"/>
          </a:xfrm>
        </p:spPr>
        <p:txBody>
          <a:bodyPr anchor="t">
            <a:norm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8BD66FB7-3DBD-10B5-4A5A-E0ADFB7CA1C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07337" y="3500438"/>
            <a:ext cx="3330575" cy="365125"/>
          </a:xfrm>
        </p:spPr>
        <p:txBody>
          <a:bodyPr anchor="t">
            <a:norm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C06AF8EB-9F08-833C-4F4B-953E9D3AD096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954087" y="4010025"/>
            <a:ext cx="3330576" cy="1892300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defRPr sz="1600"/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400"/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200"/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100"/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A34A3934-CCF4-8EE2-63F0-C3BE55E6E5C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4430711" y="4010025"/>
            <a:ext cx="3330576" cy="1892300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defRPr sz="1600"/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400"/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200"/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100"/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193643A1-E827-D8CA-3032-5936AAAFDDF8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7907336" y="4010025"/>
            <a:ext cx="3330576" cy="1892300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defRPr sz="1600"/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400"/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200"/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100"/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A99FAF22-A4E3-DDA5-C06B-F5866093763A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954087" y="1973262"/>
            <a:ext cx="10282239" cy="1382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3134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content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4A51A57-05D0-F021-AFBB-CA6B1E78C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088" y="903287"/>
            <a:ext cx="10282237" cy="9255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5974CA-8D40-A771-94BF-C93E9A62B1E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D7E7D6B-BFB9-49D6-F37B-1CA661CEE89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Name of presentation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6A129F6-F644-1580-DE6F-71DB3FB3FC4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77E536BC-A908-5386-9849-E1B193D96A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4088" y="1981201"/>
            <a:ext cx="3330575" cy="365125"/>
          </a:xfrm>
        </p:spPr>
        <p:txBody>
          <a:bodyPr anchor="t">
            <a:norm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9512EABD-06A8-8E0C-AA64-F06E7367396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30713" y="1981201"/>
            <a:ext cx="3330575" cy="365125"/>
          </a:xfrm>
        </p:spPr>
        <p:txBody>
          <a:bodyPr anchor="t">
            <a:norm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F9003E2F-C5C2-3C02-DD05-51F3E726B8A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907337" y="1981201"/>
            <a:ext cx="3330575" cy="365125"/>
          </a:xfrm>
        </p:spPr>
        <p:txBody>
          <a:bodyPr anchor="t">
            <a:normAutofit/>
          </a:bodyPr>
          <a:lstStyle>
            <a:lvl1pPr marL="0" indent="0">
              <a:buNone/>
              <a:defRPr sz="120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9B6B80B-CA8D-F3FA-D33E-44371677B29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85744" y="6380163"/>
            <a:ext cx="1050581" cy="173037"/>
          </a:xfrm>
          <a:prstGeom prst="rect">
            <a:avLst/>
          </a:prstGeom>
        </p:spPr>
      </p:pic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8D24B299-4D90-4503-E893-E8DE5A79ADD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954087" y="2490788"/>
            <a:ext cx="3330576" cy="3411538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78DE64FE-3F96-17AD-A7AB-7C4960E0241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4429125" y="2490788"/>
            <a:ext cx="3330576" cy="3411538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99351E-B3E0-B52D-C6BB-0EB6DE7D4EC0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7904163" y="2490788"/>
            <a:ext cx="3330576" cy="3411538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088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4A51A57-05D0-F021-AFBB-CA6B1E78C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088" y="903287"/>
            <a:ext cx="10282237" cy="9255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5974CA-8D40-A771-94BF-C93E9A62B1E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D7E7D6B-BFB9-49D6-F37B-1CA661CEE89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Name of presentation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6A129F6-F644-1580-DE6F-71DB3FB3FC4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77E536BC-A908-5386-9849-E1B193D96A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4088" y="1981201"/>
            <a:ext cx="3330575" cy="365125"/>
          </a:xfrm>
        </p:spPr>
        <p:txBody>
          <a:bodyPr anchor="t">
            <a:norm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9512EABD-06A8-8E0C-AA64-F06E7367396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30713" y="1981201"/>
            <a:ext cx="3330575" cy="365125"/>
          </a:xfrm>
        </p:spPr>
        <p:txBody>
          <a:bodyPr anchor="t">
            <a:norm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F9003E2F-C5C2-3C02-DD05-51F3E726B8A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907337" y="1981201"/>
            <a:ext cx="3330575" cy="365125"/>
          </a:xfrm>
        </p:spPr>
        <p:txBody>
          <a:bodyPr anchor="t">
            <a:normAutofit/>
          </a:bodyPr>
          <a:lstStyle>
            <a:lvl1pPr marL="0" indent="0">
              <a:buNone/>
              <a:defRPr sz="1200">
                <a:solidFill>
                  <a:schemeClr val="tx2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FC465190-8C89-8D73-77B2-75A6CBC4D488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954087" y="2490788"/>
            <a:ext cx="3330576" cy="3411538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defRPr sz="1600"/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400"/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200"/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100"/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FF13415B-1482-4FE8-5A67-48B6A827B374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4429125" y="2490788"/>
            <a:ext cx="3330576" cy="3411538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defRPr sz="1600"/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400"/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200"/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100"/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0145B7B0-8D31-E50E-EA66-5D8DCBA9107F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7904163" y="2490788"/>
            <a:ext cx="3330576" cy="3411538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defRPr sz="1600"/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400"/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200"/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100"/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5995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hree blocks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4E8AE-3317-3E77-A602-81BCE5FC0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B7EF404-DD27-2C6B-E993-B847B9FA47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4088" y="1971675"/>
            <a:ext cx="2968626" cy="2913063"/>
          </a:xfrm>
          <a:prstGeom prst="roundRect">
            <a:avLst>
              <a:gd name="adj" fmla="val 3261"/>
            </a:avLst>
          </a:prstGeom>
          <a:solidFill>
            <a:srgbClr val="416C76"/>
          </a:solidFill>
        </p:spPr>
        <p:txBody>
          <a:bodyPr lIns="144000" tIns="432000" rIns="144000" bIns="432000"/>
          <a:lstStyle>
            <a:lvl1pPr marL="0" indent="0" algn="ctr">
              <a:buNone/>
              <a:defRPr sz="2500">
                <a:solidFill>
                  <a:schemeClr val="tx1"/>
                </a:solidFill>
                <a:latin typeface="+mj-lt"/>
              </a:defRPr>
            </a:lvl1pPr>
            <a:lvl2pPr marL="0" indent="0" algn="ctr">
              <a:buNone/>
              <a:defRPr>
                <a:solidFill>
                  <a:schemeClr val="tx1"/>
                </a:solidFill>
              </a:defRPr>
            </a:lvl2pPr>
            <a:lvl3pPr marL="0" indent="0" algn="ctr">
              <a:buNone/>
              <a:defRPr>
                <a:solidFill>
                  <a:schemeClr val="tx1"/>
                </a:solidFill>
              </a:defRPr>
            </a:lvl3pPr>
            <a:lvl4pPr marL="0" indent="0" algn="ctr">
              <a:buNone/>
              <a:defRPr>
                <a:solidFill>
                  <a:schemeClr val="tx1"/>
                </a:solidFill>
              </a:defRPr>
            </a:lvl4pPr>
            <a:lvl5pPr marL="0" indent="0" algn="ctr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1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två</a:t>
            </a:r>
            <a:endParaRPr lang="en-US" dirty="0"/>
          </a:p>
          <a:p>
            <a:pPr lvl="2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tre</a:t>
            </a:r>
            <a:endParaRPr lang="en-US" dirty="0"/>
          </a:p>
          <a:p>
            <a:pPr lvl="3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fyra</a:t>
            </a:r>
            <a:endParaRPr lang="en-US" dirty="0"/>
          </a:p>
          <a:p>
            <a:pPr lvl="4"/>
            <a:r>
              <a:rPr lang="en-US" dirty="0" err="1"/>
              <a:t>Nivå</a:t>
            </a:r>
            <a:r>
              <a:rPr lang="en-US" dirty="0"/>
              <a:t> fem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E7284819-381C-0D6F-6430-A32ED874ED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10893" y="1971675"/>
            <a:ext cx="2968626" cy="2913063"/>
          </a:xfrm>
          <a:prstGeom prst="roundRect">
            <a:avLst>
              <a:gd name="adj" fmla="val 3261"/>
            </a:avLst>
          </a:prstGeom>
          <a:solidFill>
            <a:srgbClr val="416C76"/>
          </a:solidFill>
        </p:spPr>
        <p:txBody>
          <a:bodyPr lIns="144000" tIns="432000" rIns="144000" bIns="432000"/>
          <a:lstStyle>
            <a:lvl1pPr marL="0" indent="0" algn="ctr">
              <a:buNone/>
              <a:defRPr sz="2500">
                <a:solidFill>
                  <a:schemeClr val="tx1"/>
                </a:solidFill>
                <a:latin typeface="+mj-lt"/>
              </a:defRPr>
            </a:lvl1pPr>
            <a:lvl2pPr marL="0" indent="0" algn="ctr">
              <a:buNone/>
              <a:defRPr>
                <a:solidFill>
                  <a:schemeClr val="tx1"/>
                </a:solidFill>
              </a:defRPr>
            </a:lvl2pPr>
            <a:lvl3pPr marL="0" indent="0" algn="ctr">
              <a:buNone/>
              <a:defRPr>
                <a:solidFill>
                  <a:schemeClr val="tx1"/>
                </a:solidFill>
              </a:defRPr>
            </a:lvl3pPr>
            <a:lvl4pPr marL="0" indent="0" algn="ctr">
              <a:buNone/>
              <a:defRPr>
                <a:solidFill>
                  <a:schemeClr val="tx1"/>
                </a:solidFill>
              </a:defRPr>
            </a:lvl4pPr>
            <a:lvl5pPr marL="0" indent="0" algn="ctr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1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två</a:t>
            </a:r>
            <a:endParaRPr lang="en-US" dirty="0"/>
          </a:p>
          <a:p>
            <a:pPr lvl="2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tre</a:t>
            </a:r>
            <a:endParaRPr lang="en-US" dirty="0"/>
          </a:p>
          <a:p>
            <a:pPr lvl="3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fyra</a:t>
            </a:r>
            <a:endParaRPr lang="en-US" dirty="0"/>
          </a:p>
          <a:p>
            <a:pPr lvl="4"/>
            <a:r>
              <a:rPr lang="en-US" dirty="0" err="1"/>
              <a:t>Nivå</a:t>
            </a:r>
            <a:r>
              <a:rPr lang="en-US" dirty="0"/>
              <a:t> fem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0A51ADC4-358E-90E7-29AE-8FFC2D1442E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67699" y="1971675"/>
            <a:ext cx="2968626" cy="2913063"/>
          </a:xfrm>
          <a:prstGeom prst="roundRect">
            <a:avLst>
              <a:gd name="adj" fmla="val 3261"/>
            </a:avLst>
          </a:prstGeom>
          <a:solidFill>
            <a:srgbClr val="416C76"/>
          </a:solidFill>
        </p:spPr>
        <p:txBody>
          <a:bodyPr lIns="144000" tIns="432000" rIns="144000" bIns="432000"/>
          <a:lstStyle>
            <a:lvl1pPr marL="0" indent="0" algn="ctr">
              <a:buNone/>
              <a:defRPr sz="2500">
                <a:solidFill>
                  <a:schemeClr val="tx1"/>
                </a:solidFill>
                <a:latin typeface="+mj-lt"/>
              </a:defRPr>
            </a:lvl1pPr>
            <a:lvl2pPr marL="0" indent="0" algn="ctr">
              <a:buNone/>
              <a:defRPr>
                <a:solidFill>
                  <a:schemeClr val="tx1"/>
                </a:solidFill>
              </a:defRPr>
            </a:lvl2pPr>
            <a:lvl3pPr marL="0" indent="0" algn="ctr">
              <a:buNone/>
              <a:defRPr>
                <a:solidFill>
                  <a:schemeClr val="tx1"/>
                </a:solidFill>
              </a:defRPr>
            </a:lvl3pPr>
            <a:lvl4pPr marL="0" indent="0" algn="ctr">
              <a:buNone/>
              <a:defRPr>
                <a:solidFill>
                  <a:schemeClr val="tx1"/>
                </a:solidFill>
              </a:defRPr>
            </a:lvl4pPr>
            <a:lvl5pPr marL="0" indent="0" algn="ctr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1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två</a:t>
            </a:r>
            <a:endParaRPr lang="en-US" dirty="0"/>
          </a:p>
          <a:p>
            <a:pPr lvl="2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tre</a:t>
            </a:r>
            <a:endParaRPr lang="en-US" dirty="0"/>
          </a:p>
          <a:p>
            <a:pPr lvl="3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fyra</a:t>
            </a:r>
            <a:endParaRPr lang="en-US" dirty="0"/>
          </a:p>
          <a:p>
            <a:pPr lvl="4"/>
            <a:r>
              <a:rPr lang="en-US" dirty="0" err="1"/>
              <a:t>Nivå</a:t>
            </a:r>
            <a:r>
              <a:rPr lang="en-US" dirty="0"/>
              <a:t> fem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3C9F66-C4E9-1A64-5EDE-4ECB0D13FE89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EF8E830-76E1-CACD-2FA8-A0CC2FC7692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Name of presentation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6B8B939-23DC-C6EC-4680-C1A6B7933B0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8454746-2CD8-E98F-29D9-DF7C45CB17B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85744" y="6380163"/>
            <a:ext cx="1050581" cy="17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34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blocks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B7EF404-DD27-2C6B-E993-B847B9FA47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4088" y="1971675"/>
            <a:ext cx="2968626" cy="2913063"/>
          </a:xfrm>
          <a:prstGeom prst="roundRect">
            <a:avLst>
              <a:gd name="adj" fmla="val 3261"/>
            </a:avLst>
          </a:prstGeom>
          <a:solidFill>
            <a:srgbClr val="F2E5E2"/>
          </a:solidFill>
        </p:spPr>
        <p:txBody>
          <a:bodyPr lIns="144000" tIns="432000" rIns="144000" bIns="432000"/>
          <a:lstStyle>
            <a:lvl1pPr marL="0" indent="0" algn="ctr">
              <a:buNone/>
              <a:defRPr sz="2500">
                <a:solidFill>
                  <a:schemeClr val="tx2"/>
                </a:solidFill>
                <a:latin typeface="+mj-lt"/>
              </a:defRPr>
            </a:lvl1pPr>
            <a:lvl2pPr marL="0" indent="0" algn="ctr">
              <a:buNone/>
              <a:defRPr>
                <a:solidFill>
                  <a:schemeClr val="tx2"/>
                </a:solidFill>
              </a:defRPr>
            </a:lvl2pPr>
            <a:lvl3pPr marL="0" indent="0" algn="ctr">
              <a:buNone/>
              <a:defRPr>
                <a:solidFill>
                  <a:schemeClr val="tx2"/>
                </a:solidFill>
              </a:defRPr>
            </a:lvl3pPr>
            <a:lvl4pPr marL="0" indent="0" algn="ctr">
              <a:buNone/>
              <a:defRPr>
                <a:solidFill>
                  <a:schemeClr val="tx2"/>
                </a:solidFill>
              </a:defRPr>
            </a:lvl4pPr>
            <a:lvl5pPr marL="0" indent="0" algn="ctr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1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två</a:t>
            </a:r>
            <a:endParaRPr lang="en-US" dirty="0"/>
          </a:p>
          <a:p>
            <a:pPr lvl="2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tre</a:t>
            </a:r>
            <a:endParaRPr lang="en-US" dirty="0"/>
          </a:p>
          <a:p>
            <a:pPr lvl="3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fyra</a:t>
            </a:r>
            <a:endParaRPr lang="en-US" dirty="0"/>
          </a:p>
          <a:p>
            <a:pPr lvl="4"/>
            <a:r>
              <a:rPr lang="en-US" dirty="0" err="1"/>
              <a:t>Nivå</a:t>
            </a:r>
            <a:r>
              <a:rPr lang="en-US" dirty="0"/>
              <a:t> fem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E7284819-381C-0D6F-6430-A32ED874ED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10893" y="1971675"/>
            <a:ext cx="2968626" cy="2913063"/>
          </a:xfrm>
          <a:prstGeom prst="roundRect">
            <a:avLst>
              <a:gd name="adj" fmla="val 3261"/>
            </a:avLst>
          </a:prstGeom>
          <a:solidFill>
            <a:srgbClr val="F2E5E2"/>
          </a:solidFill>
        </p:spPr>
        <p:txBody>
          <a:bodyPr lIns="144000" tIns="432000" rIns="144000" bIns="432000"/>
          <a:lstStyle>
            <a:lvl1pPr marL="0" indent="0" algn="ctr">
              <a:buNone/>
              <a:defRPr sz="2500">
                <a:solidFill>
                  <a:schemeClr val="tx2"/>
                </a:solidFill>
                <a:latin typeface="+mj-lt"/>
              </a:defRPr>
            </a:lvl1pPr>
            <a:lvl2pPr marL="0" indent="0" algn="ctr">
              <a:buNone/>
              <a:defRPr>
                <a:solidFill>
                  <a:schemeClr val="tx2"/>
                </a:solidFill>
              </a:defRPr>
            </a:lvl2pPr>
            <a:lvl3pPr marL="0" indent="0" algn="ctr">
              <a:buNone/>
              <a:defRPr>
                <a:solidFill>
                  <a:schemeClr val="tx2"/>
                </a:solidFill>
              </a:defRPr>
            </a:lvl3pPr>
            <a:lvl4pPr marL="0" indent="0" algn="ctr">
              <a:buNone/>
              <a:defRPr>
                <a:solidFill>
                  <a:schemeClr val="tx2"/>
                </a:solidFill>
              </a:defRPr>
            </a:lvl4pPr>
            <a:lvl5pPr marL="0" indent="0" algn="ctr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1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två</a:t>
            </a:r>
            <a:endParaRPr lang="en-US" dirty="0"/>
          </a:p>
          <a:p>
            <a:pPr lvl="2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tre</a:t>
            </a:r>
            <a:endParaRPr lang="en-US" dirty="0"/>
          </a:p>
          <a:p>
            <a:pPr lvl="3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fyra</a:t>
            </a:r>
            <a:endParaRPr lang="en-US" dirty="0"/>
          </a:p>
          <a:p>
            <a:pPr lvl="4"/>
            <a:r>
              <a:rPr lang="en-US" dirty="0" err="1"/>
              <a:t>Nivå</a:t>
            </a:r>
            <a:r>
              <a:rPr lang="en-US" dirty="0"/>
              <a:t> fem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0A51ADC4-358E-90E7-29AE-8FFC2D1442E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67699" y="1971675"/>
            <a:ext cx="2968626" cy="2913063"/>
          </a:xfrm>
          <a:prstGeom prst="roundRect">
            <a:avLst>
              <a:gd name="adj" fmla="val 3261"/>
            </a:avLst>
          </a:prstGeom>
          <a:solidFill>
            <a:srgbClr val="F2E5E2"/>
          </a:solidFill>
        </p:spPr>
        <p:txBody>
          <a:bodyPr lIns="144000" tIns="432000" rIns="144000" bIns="432000"/>
          <a:lstStyle>
            <a:lvl1pPr marL="0" indent="0" algn="ctr">
              <a:buNone/>
              <a:defRPr sz="2500">
                <a:solidFill>
                  <a:schemeClr val="tx2"/>
                </a:solidFill>
                <a:latin typeface="+mj-lt"/>
              </a:defRPr>
            </a:lvl1pPr>
            <a:lvl2pPr marL="0" indent="0" algn="ctr">
              <a:buNone/>
              <a:defRPr>
                <a:solidFill>
                  <a:schemeClr val="tx2"/>
                </a:solidFill>
              </a:defRPr>
            </a:lvl2pPr>
            <a:lvl3pPr marL="0" indent="0" algn="ctr">
              <a:buNone/>
              <a:defRPr>
                <a:solidFill>
                  <a:schemeClr val="tx2"/>
                </a:solidFill>
              </a:defRPr>
            </a:lvl3pPr>
            <a:lvl4pPr marL="0" indent="0" algn="ctr">
              <a:buNone/>
              <a:defRPr>
                <a:solidFill>
                  <a:schemeClr val="tx2"/>
                </a:solidFill>
              </a:defRPr>
            </a:lvl4pPr>
            <a:lvl5pPr marL="0" indent="0" algn="ctr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1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två</a:t>
            </a:r>
            <a:endParaRPr lang="en-US" dirty="0"/>
          </a:p>
          <a:p>
            <a:pPr lvl="2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tre</a:t>
            </a:r>
            <a:endParaRPr lang="en-US" dirty="0"/>
          </a:p>
          <a:p>
            <a:pPr lvl="3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fyra</a:t>
            </a:r>
            <a:endParaRPr lang="en-US" dirty="0"/>
          </a:p>
          <a:p>
            <a:pPr lvl="4"/>
            <a:r>
              <a:rPr lang="en-US" dirty="0" err="1"/>
              <a:t>Nivå</a:t>
            </a:r>
            <a:r>
              <a:rPr lang="en-US" dirty="0"/>
              <a:t> fem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11C1A2A-EEDE-705F-4524-C35A4F7F6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B3CBF4-1370-08FE-0512-2FD6D6D2DB7D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92AB9A-1822-0C51-ABA4-7ED139B382D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dirty="0"/>
              <a:t>Name of presentation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045D69-8BC7-6EB1-A0A3-6A5045BE7FC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3030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hree pictures with text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E4788AC2-553D-7EB7-779B-E03825F149E9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954088" y="1971675"/>
            <a:ext cx="2968625" cy="2403475"/>
          </a:xfrm>
        </p:spPr>
        <p:txBody>
          <a:bodyPr/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ändra</a:t>
            </a:r>
            <a:r>
              <a:rPr lang="en-US" dirty="0"/>
              <a:t> format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bakgrundstexten</a:t>
            </a:r>
            <a:endParaRPr lang="en-US" dirty="0"/>
          </a:p>
          <a:p>
            <a:pPr lvl="1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två</a:t>
            </a:r>
            <a:endParaRPr lang="en-US" dirty="0"/>
          </a:p>
          <a:p>
            <a:pPr lvl="2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tre</a:t>
            </a:r>
            <a:endParaRPr lang="en-US" dirty="0"/>
          </a:p>
          <a:p>
            <a:pPr lvl="3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fyra</a:t>
            </a:r>
            <a:endParaRPr lang="en-US" dirty="0"/>
          </a:p>
          <a:p>
            <a:pPr lvl="4"/>
            <a:r>
              <a:rPr lang="en-US" dirty="0" err="1"/>
              <a:t>Nivå</a:t>
            </a:r>
            <a:r>
              <a:rPr lang="en-US" dirty="0"/>
              <a:t> fem</a:t>
            </a:r>
          </a:p>
        </p:txBody>
      </p:sp>
      <p:sp>
        <p:nvSpPr>
          <p:cNvPr id="27" name="Content Placeholder 14">
            <a:extLst>
              <a:ext uri="{FF2B5EF4-FFF2-40B4-BE49-F238E27FC236}">
                <a16:creationId xmlns:a16="http://schemas.microsoft.com/office/drawing/2014/main" id="{4FE83138-9BE5-6225-1C79-EF76FA10BC94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610893" y="1971675"/>
            <a:ext cx="2968625" cy="2403475"/>
          </a:xfrm>
        </p:spPr>
        <p:txBody>
          <a:bodyPr/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ändra</a:t>
            </a:r>
            <a:r>
              <a:rPr lang="en-US" dirty="0"/>
              <a:t> format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bakgrundstexten</a:t>
            </a:r>
            <a:endParaRPr lang="en-US" dirty="0"/>
          </a:p>
          <a:p>
            <a:pPr lvl="1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två</a:t>
            </a:r>
            <a:endParaRPr lang="en-US" dirty="0"/>
          </a:p>
          <a:p>
            <a:pPr lvl="2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tre</a:t>
            </a:r>
            <a:endParaRPr lang="en-US" dirty="0"/>
          </a:p>
          <a:p>
            <a:pPr lvl="3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fyra</a:t>
            </a:r>
            <a:endParaRPr lang="en-US" dirty="0"/>
          </a:p>
          <a:p>
            <a:pPr lvl="4"/>
            <a:r>
              <a:rPr lang="en-US" dirty="0" err="1"/>
              <a:t>Nivå</a:t>
            </a:r>
            <a:r>
              <a:rPr lang="en-US" dirty="0"/>
              <a:t> fem</a:t>
            </a:r>
          </a:p>
        </p:txBody>
      </p:sp>
      <p:sp>
        <p:nvSpPr>
          <p:cNvPr id="28" name="Content Placeholder 14">
            <a:extLst>
              <a:ext uri="{FF2B5EF4-FFF2-40B4-BE49-F238E27FC236}">
                <a16:creationId xmlns:a16="http://schemas.microsoft.com/office/drawing/2014/main" id="{B72C644E-7D28-9E18-1BE8-7147D336A98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8266906" y="1971675"/>
            <a:ext cx="2968625" cy="2403475"/>
          </a:xfrm>
        </p:spPr>
        <p:txBody>
          <a:bodyPr/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ändra</a:t>
            </a:r>
            <a:r>
              <a:rPr lang="en-US" dirty="0"/>
              <a:t> format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bakgrundstexten</a:t>
            </a:r>
            <a:endParaRPr lang="en-US" dirty="0"/>
          </a:p>
          <a:p>
            <a:pPr lvl="1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två</a:t>
            </a:r>
            <a:endParaRPr lang="en-US" dirty="0"/>
          </a:p>
          <a:p>
            <a:pPr lvl="2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tre</a:t>
            </a:r>
            <a:endParaRPr lang="en-US" dirty="0"/>
          </a:p>
          <a:p>
            <a:pPr lvl="3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fyra</a:t>
            </a:r>
            <a:endParaRPr lang="en-US" dirty="0"/>
          </a:p>
          <a:p>
            <a:pPr lvl="4"/>
            <a:r>
              <a:rPr lang="en-US" dirty="0" err="1"/>
              <a:t>Nivå</a:t>
            </a:r>
            <a:r>
              <a:rPr lang="en-US" dirty="0"/>
              <a:t> fem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907F933-E23A-210C-F82D-99F6108F1E5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54088" y="1971675"/>
            <a:ext cx="2968626" cy="2403475"/>
          </a:xfrm>
          <a:prstGeom prst="roundRect">
            <a:avLst>
              <a:gd name="adj" fmla="val 3094"/>
            </a:avLst>
          </a:prstGeom>
          <a:solidFill>
            <a:schemeClr val="bg2"/>
          </a:solidFill>
        </p:spPr>
        <p:txBody>
          <a:bodyPr wrap="square" bIns="360000" anchor="ctr">
            <a:noAutofit/>
          </a:bodyPr>
          <a:lstStyle>
            <a:lvl1pPr marL="0" indent="0" algn="ctr">
              <a:buNone/>
              <a:defRPr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7" name="Picture Placeholder 17">
            <a:extLst>
              <a:ext uri="{FF2B5EF4-FFF2-40B4-BE49-F238E27FC236}">
                <a16:creationId xmlns:a16="http://schemas.microsoft.com/office/drawing/2014/main" id="{5EB86916-DEA8-04F1-22C7-31E3E3CDA30E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610892" y="1971675"/>
            <a:ext cx="2968626" cy="2403475"/>
          </a:xfrm>
          <a:prstGeom prst="roundRect">
            <a:avLst>
              <a:gd name="adj" fmla="val 3094"/>
            </a:avLst>
          </a:prstGeom>
          <a:solidFill>
            <a:schemeClr val="bg2"/>
          </a:solidFill>
        </p:spPr>
        <p:txBody>
          <a:bodyPr wrap="square" bIns="360000" anchor="ctr">
            <a:noAutofit/>
          </a:bodyPr>
          <a:lstStyle>
            <a:lvl1pPr marL="0" indent="0" algn="ctr">
              <a:buNone/>
              <a:defRPr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10A109C7-12A4-2C3C-599B-C37438793E0B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267697" y="1971675"/>
            <a:ext cx="2968626" cy="2403475"/>
          </a:xfrm>
          <a:prstGeom prst="roundRect">
            <a:avLst>
              <a:gd name="adj" fmla="val 3094"/>
            </a:avLst>
          </a:prstGeom>
          <a:solidFill>
            <a:schemeClr val="bg2"/>
          </a:solidFill>
        </p:spPr>
        <p:txBody>
          <a:bodyPr wrap="square" bIns="360000" anchor="ctr">
            <a:noAutofit/>
          </a:bodyPr>
          <a:lstStyle>
            <a:lvl1pPr marL="0" indent="0" algn="ctr">
              <a:buNone/>
              <a:defRPr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24E8AE-3317-3E77-A602-81BCE5FC0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4" name="Date Placeholder 23">
            <a:extLst>
              <a:ext uri="{FF2B5EF4-FFF2-40B4-BE49-F238E27FC236}">
                <a16:creationId xmlns:a16="http://schemas.microsoft.com/office/drawing/2014/main" id="{DB9412B8-C7DE-E8B3-3DE3-4174C02EB949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25" name="Footer Placeholder 24">
            <a:extLst>
              <a:ext uri="{FF2B5EF4-FFF2-40B4-BE49-F238E27FC236}">
                <a16:creationId xmlns:a16="http://schemas.microsoft.com/office/drawing/2014/main" id="{46418A3D-68DB-760B-8717-87A55B0B0714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Name of presentation</a:t>
            </a:r>
            <a:endParaRPr lang="en-US" dirty="0"/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4FC4B62F-99CF-85FB-CDB0-6F7DEA14C6C1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21CD28E-37F9-D232-A49B-43B1CFD1779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85744" y="6380163"/>
            <a:ext cx="1050581" cy="17303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BFF564-65AE-A026-C8C2-B45A9E90D09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54088" y="4518024"/>
            <a:ext cx="2968625" cy="1384300"/>
          </a:xfrm>
        </p:spPr>
        <p:txBody>
          <a:bodyPr>
            <a:norm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2E6A7EF0-6976-4742-58CB-E48B36C3CFD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610892" y="4518024"/>
            <a:ext cx="2968625" cy="1384300"/>
          </a:xfrm>
        </p:spPr>
        <p:txBody>
          <a:bodyPr>
            <a:norm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E5E442C-B3BC-85E5-98ED-CDF7103A7992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266905" y="4518024"/>
            <a:ext cx="2968625" cy="1384300"/>
          </a:xfrm>
        </p:spPr>
        <p:txBody>
          <a:bodyPr>
            <a:norm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4524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pictures with text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E4788AC2-553D-7EB7-779B-E03825F149E9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954088" y="1971675"/>
            <a:ext cx="2968625" cy="2403475"/>
          </a:xfrm>
        </p:spPr>
        <p:txBody>
          <a:bodyPr/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ändra</a:t>
            </a:r>
            <a:r>
              <a:rPr lang="en-US" dirty="0"/>
              <a:t> format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bakgrundstexten</a:t>
            </a:r>
            <a:endParaRPr lang="en-US" dirty="0"/>
          </a:p>
          <a:p>
            <a:pPr lvl="1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två</a:t>
            </a:r>
            <a:endParaRPr lang="en-US" dirty="0"/>
          </a:p>
          <a:p>
            <a:pPr lvl="2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tre</a:t>
            </a:r>
            <a:endParaRPr lang="en-US" dirty="0"/>
          </a:p>
          <a:p>
            <a:pPr lvl="3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fyra</a:t>
            </a:r>
            <a:endParaRPr lang="en-US" dirty="0"/>
          </a:p>
          <a:p>
            <a:pPr lvl="4"/>
            <a:r>
              <a:rPr lang="en-US" dirty="0" err="1"/>
              <a:t>Nivå</a:t>
            </a:r>
            <a:r>
              <a:rPr lang="en-US" dirty="0"/>
              <a:t> fem</a:t>
            </a:r>
          </a:p>
        </p:txBody>
      </p:sp>
      <p:sp>
        <p:nvSpPr>
          <p:cNvPr id="27" name="Content Placeholder 14">
            <a:extLst>
              <a:ext uri="{FF2B5EF4-FFF2-40B4-BE49-F238E27FC236}">
                <a16:creationId xmlns:a16="http://schemas.microsoft.com/office/drawing/2014/main" id="{4FE83138-9BE5-6225-1C79-EF76FA10BC94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610893" y="1971675"/>
            <a:ext cx="2968625" cy="2403475"/>
          </a:xfrm>
        </p:spPr>
        <p:txBody>
          <a:bodyPr/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ändra</a:t>
            </a:r>
            <a:r>
              <a:rPr lang="en-US" dirty="0"/>
              <a:t> format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bakgrundstexten</a:t>
            </a:r>
            <a:endParaRPr lang="en-US" dirty="0"/>
          </a:p>
          <a:p>
            <a:pPr lvl="1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två</a:t>
            </a:r>
            <a:endParaRPr lang="en-US" dirty="0"/>
          </a:p>
          <a:p>
            <a:pPr lvl="2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tre</a:t>
            </a:r>
            <a:endParaRPr lang="en-US" dirty="0"/>
          </a:p>
          <a:p>
            <a:pPr lvl="3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fyra</a:t>
            </a:r>
            <a:endParaRPr lang="en-US" dirty="0"/>
          </a:p>
          <a:p>
            <a:pPr lvl="4"/>
            <a:r>
              <a:rPr lang="en-US" dirty="0" err="1"/>
              <a:t>Nivå</a:t>
            </a:r>
            <a:r>
              <a:rPr lang="en-US" dirty="0"/>
              <a:t> fem</a:t>
            </a:r>
          </a:p>
        </p:txBody>
      </p:sp>
      <p:sp>
        <p:nvSpPr>
          <p:cNvPr id="28" name="Content Placeholder 14">
            <a:extLst>
              <a:ext uri="{FF2B5EF4-FFF2-40B4-BE49-F238E27FC236}">
                <a16:creationId xmlns:a16="http://schemas.microsoft.com/office/drawing/2014/main" id="{B72C644E-7D28-9E18-1BE8-7147D336A98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8266906" y="1971675"/>
            <a:ext cx="2968625" cy="2403475"/>
          </a:xfrm>
        </p:spPr>
        <p:txBody>
          <a:bodyPr/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spcAft>
                <a:spcPts val="400"/>
              </a:spcAft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ändra</a:t>
            </a:r>
            <a:r>
              <a:rPr lang="en-US" dirty="0"/>
              <a:t> format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bakgrundstexten</a:t>
            </a:r>
            <a:endParaRPr lang="en-US" dirty="0"/>
          </a:p>
          <a:p>
            <a:pPr lvl="1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två</a:t>
            </a:r>
            <a:endParaRPr lang="en-US" dirty="0"/>
          </a:p>
          <a:p>
            <a:pPr lvl="2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tre</a:t>
            </a:r>
            <a:endParaRPr lang="en-US" dirty="0"/>
          </a:p>
          <a:p>
            <a:pPr lvl="3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fyra</a:t>
            </a:r>
            <a:endParaRPr lang="en-US" dirty="0"/>
          </a:p>
          <a:p>
            <a:pPr lvl="4"/>
            <a:r>
              <a:rPr lang="en-US" dirty="0" err="1"/>
              <a:t>Nivå</a:t>
            </a:r>
            <a:r>
              <a:rPr lang="en-US" dirty="0"/>
              <a:t> fem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907F933-E23A-210C-F82D-99F6108F1E5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54088" y="1971675"/>
            <a:ext cx="2968626" cy="2403475"/>
          </a:xfrm>
          <a:prstGeom prst="roundRect">
            <a:avLst>
              <a:gd name="adj" fmla="val 3094"/>
            </a:avLst>
          </a:prstGeom>
          <a:solidFill>
            <a:schemeClr val="bg2"/>
          </a:solidFill>
        </p:spPr>
        <p:txBody>
          <a:bodyPr wrap="square" bIns="360000" anchor="ctr">
            <a:noAutofit/>
          </a:bodyPr>
          <a:lstStyle>
            <a:lvl1pPr marL="0" indent="0" algn="ctr">
              <a:buNone/>
              <a:defRPr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7" name="Picture Placeholder 17">
            <a:extLst>
              <a:ext uri="{FF2B5EF4-FFF2-40B4-BE49-F238E27FC236}">
                <a16:creationId xmlns:a16="http://schemas.microsoft.com/office/drawing/2014/main" id="{5EB86916-DEA8-04F1-22C7-31E3E3CDA30E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610892" y="1971675"/>
            <a:ext cx="2968626" cy="2403475"/>
          </a:xfrm>
          <a:prstGeom prst="roundRect">
            <a:avLst>
              <a:gd name="adj" fmla="val 3094"/>
            </a:avLst>
          </a:prstGeom>
          <a:solidFill>
            <a:schemeClr val="bg2"/>
          </a:solidFill>
        </p:spPr>
        <p:txBody>
          <a:bodyPr wrap="square" bIns="360000" anchor="ctr">
            <a:noAutofit/>
          </a:bodyPr>
          <a:lstStyle>
            <a:lvl1pPr marL="0" indent="0" algn="ctr">
              <a:buNone/>
              <a:defRPr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10A109C7-12A4-2C3C-599B-C37438793E0B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267697" y="1971675"/>
            <a:ext cx="2968626" cy="2403475"/>
          </a:xfrm>
          <a:prstGeom prst="roundRect">
            <a:avLst>
              <a:gd name="adj" fmla="val 3094"/>
            </a:avLst>
          </a:prstGeom>
          <a:solidFill>
            <a:schemeClr val="bg2"/>
          </a:solidFill>
        </p:spPr>
        <p:txBody>
          <a:bodyPr wrap="square" bIns="360000" anchor="ctr">
            <a:noAutofit/>
          </a:bodyPr>
          <a:lstStyle>
            <a:lvl1pPr marL="0" indent="0" algn="ctr">
              <a:buNone/>
              <a:defRPr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24E8AE-3317-3E77-A602-81BCE5FC0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4" name="Date Placeholder 23">
            <a:extLst>
              <a:ext uri="{FF2B5EF4-FFF2-40B4-BE49-F238E27FC236}">
                <a16:creationId xmlns:a16="http://schemas.microsoft.com/office/drawing/2014/main" id="{DB9412B8-C7DE-E8B3-3DE3-4174C02EB949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25" name="Footer Placeholder 24">
            <a:extLst>
              <a:ext uri="{FF2B5EF4-FFF2-40B4-BE49-F238E27FC236}">
                <a16:creationId xmlns:a16="http://schemas.microsoft.com/office/drawing/2014/main" id="{46418A3D-68DB-760B-8717-87A55B0B0714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en-US" dirty="0"/>
              <a:t>Name of presentation</a:t>
            </a:r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4FC4B62F-99CF-85FB-CDB0-6F7DEA14C6C1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BFF564-65AE-A026-C8C2-B45A9E90D09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54088" y="4518024"/>
            <a:ext cx="2968625" cy="1384300"/>
          </a:xfrm>
        </p:spPr>
        <p:txBody>
          <a:bodyPr>
            <a:norm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defRPr sz="1600"/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400"/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200"/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100"/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2E6A7EF0-6976-4742-58CB-E48B36C3CFD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610892" y="4518024"/>
            <a:ext cx="2968625" cy="1384300"/>
          </a:xfrm>
        </p:spPr>
        <p:txBody>
          <a:bodyPr>
            <a:norm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defRPr sz="1600"/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400"/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200"/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100"/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E5E442C-B3BC-85E5-98ED-CDF7103A7992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266905" y="4518024"/>
            <a:ext cx="2968625" cy="1384300"/>
          </a:xfrm>
        </p:spPr>
        <p:txBody>
          <a:bodyPr>
            <a:norm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defRPr sz="1600"/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400"/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200"/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100"/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2572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content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5974CA-8D40-A771-94BF-C93E9A62B1E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D7E7D6B-BFB9-49D6-F37B-1CA661CEE89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Name of presentation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6A129F6-F644-1580-DE6F-71DB3FB3FC4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EF55CD9-2153-8186-3150-142D2B2811C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85744" y="6380163"/>
            <a:ext cx="1050581" cy="17303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BDB55C8-C414-A874-E6B2-423150433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AE646B87-A1B9-939F-7301-11DB050FC70A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954086" y="1971676"/>
            <a:ext cx="4922839" cy="1893889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7741DE17-C098-C57F-B9AC-5FCEEAA30393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312693" y="1971676"/>
            <a:ext cx="4922839" cy="1893889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EF1F5E70-FF35-5D16-DD68-13E6B7321A7D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954086" y="4010025"/>
            <a:ext cx="4922839" cy="1893889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E03A37A6-5E09-659D-01E2-6F38A0F76623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312693" y="4010025"/>
            <a:ext cx="4922839" cy="1893889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4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20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0524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57A2A0E-64A9-E7EF-676F-6AE478BE95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7761288" cy="6858000"/>
          </a:xfrm>
          <a:solidFill>
            <a:schemeClr val="bg2"/>
          </a:solidFill>
        </p:spPr>
        <p:txBody>
          <a:bodyPr bIns="360000"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Drag-and-drop picture to slide to place it in this placeholder</a:t>
            </a: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45F55ECC-0F7A-A6FE-F94A-CC808B158C4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7761288" cy="6858000"/>
          </a:xfrm>
          <a:prstGeom prst="rect">
            <a:avLst/>
          </a:prstGeom>
          <a:gradFill flip="none" rotWithShape="1">
            <a:gsLst>
              <a:gs pos="39000">
                <a:schemeClr val="bg2">
                  <a:alpha val="34000"/>
                </a:schemeClr>
              </a:gs>
              <a:gs pos="100000">
                <a:schemeClr val="bg2">
                  <a:alpha val="0"/>
                </a:schemeClr>
              </a:gs>
            </a:gsLst>
            <a:lin ang="2700000" scaled="1"/>
            <a:tileRect/>
          </a:gradFill>
        </p:spPr>
        <p:txBody>
          <a:bodyPr lIns="882000" tIns="1836000" rIns="867600" anchor="t"/>
          <a:lstStyle>
            <a:lvl1pPr algn="l">
              <a:defRPr sz="6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4113" y="1971675"/>
            <a:ext cx="2463799" cy="3421062"/>
          </a:xfrm>
          <a:prstGeom prst="rect">
            <a:avLst/>
          </a:prstGeom>
        </p:spPr>
        <p:txBody>
          <a:bodyPr>
            <a:normAutofit/>
          </a:bodyPr>
          <a:lstStyle>
            <a:lvl1pPr marL="174625" indent="-174625" algn="l">
              <a:buClr>
                <a:schemeClr val="accent2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ändra</a:t>
            </a:r>
            <a:r>
              <a:rPr lang="en-US" dirty="0"/>
              <a:t> mall för </a:t>
            </a:r>
            <a:r>
              <a:rPr lang="en-US" dirty="0" err="1"/>
              <a:t>underrubrikformat</a:t>
            </a:r>
            <a:endParaRPr lang="en-US" dirty="0"/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90DD9803-F16D-CEBE-91CA-871DF44ED92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766969" y="6411119"/>
            <a:ext cx="1593850" cy="173037"/>
          </a:xfrm>
        </p:spPr>
        <p:txBody>
          <a:bodyPr anchor="ctr"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1DA5CDEC-1F59-65BE-8A7B-16A922083FD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7035800" y="6858000"/>
            <a:ext cx="2462213" cy="195261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US" dirty="0"/>
              <a:t>Name of presentation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17AA5563-2B65-4C94-A0AA-983CFCE42F6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9642475" y="6858000"/>
            <a:ext cx="1593850" cy="195261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2140FFE-B62D-00D7-8724-BBAAEF07DEA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85744" y="6380163"/>
            <a:ext cx="1050581" cy="17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683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4A51A57-05D0-F021-AFBB-CA6B1E78C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088" y="903287"/>
            <a:ext cx="10282237" cy="9255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5974CA-8D40-A771-94BF-C93E9A62B1E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D7E7D6B-BFB9-49D6-F37B-1CA661CEE89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Name of presentation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6A129F6-F644-1580-DE6F-71DB3FB3FC4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78779966-857C-D67F-987A-A5D4E43598BB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954086" y="1971676"/>
            <a:ext cx="4922839" cy="1893889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defRPr sz="1600"/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400"/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200"/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100"/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79B0A967-ED32-8F38-6838-C36D09157545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312693" y="1971676"/>
            <a:ext cx="4922839" cy="1893889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defRPr sz="1600"/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400"/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200"/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100"/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80E66E36-D185-9A0A-D8AF-590840613308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954086" y="4010025"/>
            <a:ext cx="4922839" cy="1893889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defRPr sz="1600"/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400"/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200"/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100"/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5BE43737-6DD8-9E7A-32FF-94BAD5054B03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312693" y="4010025"/>
            <a:ext cx="4922839" cy="1893889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defRPr sz="1600"/>
            </a:lvl1pPr>
            <a:lvl2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400"/>
            </a:lvl2pPr>
            <a:lvl3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200"/>
            </a:lvl3pPr>
            <a:lvl4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100"/>
            </a:lvl4pPr>
            <a:lvl5pPr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7312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0269" y="1081882"/>
            <a:ext cx="6155530" cy="247332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3000"/>
              </a:lnSpc>
              <a:defRPr sz="6600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1863" y="3797300"/>
            <a:ext cx="5487988" cy="17907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1863" y="6380163"/>
            <a:ext cx="1595437" cy="173037"/>
          </a:xfrm>
        </p:spPr>
        <p:txBody>
          <a:bodyPr anchor="ctr"/>
          <a:lstStyle>
            <a:lvl1pPr algn="l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35800" y="6858000"/>
            <a:ext cx="2462213" cy="195261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US" dirty="0"/>
              <a:t>Name of presentation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42475" y="6858000"/>
            <a:ext cx="1593850" cy="195261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D5D121-F68E-30FC-38D7-115B509797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85744" y="6380163"/>
            <a:ext cx="1050581" cy="173037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478430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0270" y="1081882"/>
            <a:ext cx="6155530" cy="247332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3000"/>
              </a:lnSpc>
              <a:defRPr sz="66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1863" y="3797300"/>
            <a:ext cx="5487988" cy="17907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1863" y="6380163"/>
            <a:ext cx="1595436" cy="173037"/>
          </a:xfrm>
        </p:spPr>
        <p:txBody>
          <a:bodyPr anchor="ctr"/>
          <a:lstStyle>
            <a:lvl1pPr algn="l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35800" y="6881416"/>
            <a:ext cx="2462213" cy="195261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US" dirty="0"/>
              <a:t>Name of presentation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42475" y="6881416"/>
            <a:ext cx="1593850" cy="195261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0285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ayouts after this one does not belong to this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4405A5C8-297E-E3EB-142A-5DE16BD606D2}"/>
              </a:ext>
            </a:extLst>
          </p:cNvPr>
          <p:cNvSpPr txBox="1"/>
          <p:nvPr userDrawn="1"/>
        </p:nvSpPr>
        <p:spPr>
          <a:xfrm>
            <a:off x="1949450" y="1848787"/>
            <a:ext cx="8293100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Layouts after this one does not belong to this template. Select one of the layouts before this one in the layout list.</a:t>
            </a:r>
          </a:p>
        </p:txBody>
      </p:sp>
    </p:spTree>
    <p:extLst>
      <p:ext uri="{BB962C8B-B14F-4D97-AF65-F5344CB8AC3E}">
        <p14:creationId xmlns:p14="http://schemas.microsoft.com/office/powerpoint/2010/main" val="7948993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pecial ev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ktangel 20">
            <a:extLst>
              <a:ext uri="{FF2B5EF4-FFF2-40B4-BE49-F238E27FC236}">
                <a16:creationId xmlns:a16="http://schemas.microsoft.com/office/drawing/2014/main" id="{AB5FF710-5DD6-EF48-922C-9DEA2196DEEF}"/>
              </a:ext>
            </a:extLst>
          </p:cNvPr>
          <p:cNvSpPr/>
          <p:nvPr userDrawn="1"/>
        </p:nvSpPr>
        <p:spPr>
          <a:xfrm>
            <a:off x="6864125" y="260350"/>
            <a:ext cx="5064349" cy="6337300"/>
          </a:xfrm>
          <a:prstGeom prst="rect">
            <a:avLst/>
          </a:prstGeom>
          <a:solidFill>
            <a:schemeClr val="bg2"/>
          </a:solidFill>
          <a:ln w="2540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accent1"/>
              </a:solidFill>
            </a:endParaRPr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2BDCF5F3-9501-EA4C-9B28-B720019423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07581" y="981075"/>
            <a:ext cx="4737065" cy="5544269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defRPr sz="22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6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6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4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sv-SE" dirty="0"/>
          </a:p>
        </p:txBody>
      </p:sp>
      <p:pic>
        <p:nvPicPr>
          <p:cNvPr id="12" name="Picture 11" descr="A picture containing text, monitor, screen&#10;&#10;Description automatically generated">
            <a:extLst>
              <a:ext uri="{FF2B5EF4-FFF2-40B4-BE49-F238E27FC236}">
                <a16:creationId xmlns:a16="http://schemas.microsoft.com/office/drawing/2014/main" id="{F1D85A73-F175-46E7-889E-41EA9B8FCA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431002"/>
            <a:ext cx="1358732" cy="223261"/>
          </a:xfrm>
          <a:prstGeom prst="rect">
            <a:avLst/>
          </a:prstGeom>
        </p:spPr>
      </p:pic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C9EDA5BD-ECA2-4047-B8FF-ECB5224C6A7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42620" y="260351"/>
            <a:ext cx="6412181" cy="6337300"/>
          </a:xfrm>
        </p:spPr>
        <p:txBody>
          <a:bodyPr/>
          <a:lstStyle/>
          <a:p>
            <a:r>
              <a:rPr lang="fi-FI"/>
              <a:t>Lisää kuva napsauttamalla kuvaketta</a:t>
            </a:r>
            <a:endParaRPr lang="en-IE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EB13190-6E11-4855-959F-A98DF3887A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/>
              <a:t>Name of presentation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E77B4F-1F72-4A6E-BFC1-6903DA70F0E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153D128-6291-4599-92FF-DFF1C4914FCF}" type="slidenum">
              <a:rPr lang="en-GB" smtClean="0"/>
              <a:pPr/>
              <a:t>‹#›</a:t>
            </a:fld>
            <a:endParaRPr lang="en-GB" sz="700" dirty="0"/>
          </a:p>
        </p:txBody>
      </p:sp>
    </p:spTree>
    <p:extLst>
      <p:ext uri="{BB962C8B-B14F-4D97-AF65-F5344CB8AC3E}">
        <p14:creationId xmlns:p14="http://schemas.microsoft.com/office/powerpoint/2010/main" val="2822830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57A2A0E-64A9-E7EF-676F-6AE478BE95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7761288" cy="6858000"/>
          </a:xfrm>
          <a:solidFill>
            <a:schemeClr val="tx2"/>
          </a:solidFill>
        </p:spPr>
        <p:txBody>
          <a:bodyPr bIns="360000" anchor="t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Drag-and-drop picture to slide to place it in this placeholder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7761288" cy="6858000"/>
          </a:xfrm>
          <a:prstGeom prst="rect">
            <a:avLst/>
          </a:prstGeom>
          <a:gradFill flip="none" rotWithShape="1">
            <a:gsLst>
              <a:gs pos="39000">
                <a:schemeClr val="tx2">
                  <a:alpha val="34000"/>
                </a:schemeClr>
              </a:gs>
              <a:gs pos="100000">
                <a:schemeClr val="tx2">
                  <a:alpha val="0"/>
                </a:schemeClr>
              </a:gs>
            </a:gsLst>
            <a:lin ang="2700000" scaled="1"/>
            <a:tileRect/>
          </a:gradFill>
        </p:spPr>
        <p:txBody>
          <a:bodyPr lIns="882000" tIns="1836000" rIns="867600" anchor="t"/>
          <a:lstStyle>
            <a:lvl1pPr algn="l">
              <a:defRPr sz="6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774113" y="1971675"/>
            <a:ext cx="2463799" cy="3421062"/>
          </a:xfrm>
          <a:prstGeom prst="rect">
            <a:avLst/>
          </a:prstGeom>
        </p:spPr>
        <p:txBody>
          <a:bodyPr>
            <a:normAutofit/>
          </a:bodyPr>
          <a:lstStyle>
            <a:lvl1pPr marL="174625" indent="-174625" algn="l"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ändra</a:t>
            </a:r>
            <a:r>
              <a:rPr lang="en-US" dirty="0"/>
              <a:t> mall för </a:t>
            </a:r>
            <a:r>
              <a:rPr lang="en-US" dirty="0" err="1"/>
              <a:t>underrubrikformat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0CB3B987-162B-74D4-3DD6-7EC028473DE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774113" y="6380163"/>
            <a:ext cx="1593850" cy="173037"/>
          </a:xfrm>
        </p:spPr>
        <p:txBody>
          <a:bodyPr anchor="ctr"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B53664DF-81BE-CA79-BE74-DB4BE9231D1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7035800" y="6858000"/>
            <a:ext cx="2462213" cy="195261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US" dirty="0"/>
              <a:t>Name of presentation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F08F043-2090-F6C8-B5FB-859CE1D574E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9642475" y="6858000"/>
            <a:ext cx="1593850" cy="195261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1108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full size pictu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57A2A0E-64A9-E7EF-676F-6AE478BE95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1" cy="6858000"/>
          </a:xfrm>
          <a:solidFill>
            <a:schemeClr val="bg2"/>
          </a:solidFill>
        </p:spPr>
        <p:txBody>
          <a:bodyPr bIns="360000"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Drag-and-drop picture to slide to place it in this placeholder</a:t>
            </a:r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CB9B8428-6104-550A-A8F9-2A0756CCDA4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9000">
                <a:schemeClr val="bg2">
                  <a:alpha val="34000"/>
                </a:schemeClr>
              </a:gs>
              <a:gs pos="100000">
                <a:schemeClr val="bg2">
                  <a:alpha val="0"/>
                </a:schemeClr>
              </a:gs>
            </a:gsLst>
            <a:lin ang="2700000" scaled="1"/>
            <a:tileRect/>
          </a:gradFill>
        </p:spPr>
        <p:txBody>
          <a:bodyPr lIns="882000" tIns="540000" rIns="867600" bIns="3304800" anchor="b"/>
          <a:lstStyle>
            <a:lvl1pPr algn="l">
              <a:lnSpc>
                <a:spcPct val="83000"/>
              </a:lnSpc>
              <a:defRPr sz="6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1863" y="3797300"/>
            <a:ext cx="5487988" cy="17907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4F6B1-10EC-43D7-8A6F-B43A304B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1863" y="6380163"/>
            <a:ext cx="1595437" cy="173037"/>
          </a:xfrm>
        </p:spPr>
        <p:txBody>
          <a:bodyPr anchor="ctr"/>
          <a:lstStyle>
            <a:lvl1pPr algn="l">
              <a:defRPr sz="1200">
                <a:latin typeface="+mn-lt"/>
              </a:defRPr>
            </a:lvl1pPr>
          </a:lstStyle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7ACD31-1B3B-4C51-AAAF-B74C576BA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35800" y="6858000"/>
            <a:ext cx="2462213" cy="195261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r>
              <a:rPr lang="en-US" dirty="0"/>
              <a:t>Name of presentation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FD2A41-9C0C-486B-814D-D78D722E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42475" y="6858000"/>
            <a:ext cx="1593850" cy="195261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D5D121-F68E-30FC-38D7-115B509797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85744" y="6380163"/>
            <a:ext cx="1050581" cy="173037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4155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A387B98-F1E8-07D7-03A2-A4D2E8597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5B840A3-E5AD-1ED6-DF5C-78630F973D41}"/>
              </a:ext>
            </a:extLst>
          </p:cNvPr>
          <p:cNvSpPr/>
          <p:nvPr userDrawn="1"/>
        </p:nvSpPr>
        <p:spPr>
          <a:xfrm flipH="1">
            <a:off x="6313487" y="0"/>
            <a:ext cx="5878509" cy="6858000"/>
          </a:xfrm>
          <a:custGeom>
            <a:avLst/>
            <a:gdLst>
              <a:gd name="connsiteX0" fmla="*/ 0 w 7761288"/>
              <a:gd name="connsiteY0" fmla="*/ 0 h 6858000"/>
              <a:gd name="connsiteX1" fmla="*/ 7761288 w 7761288"/>
              <a:gd name="connsiteY1" fmla="*/ 0 h 6858000"/>
              <a:gd name="connsiteX2" fmla="*/ 7761288 w 7761288"/>
              <a:gd name="connsiteY2" fmla="*/ 6858000 h 6858000"/>
              <a:gd name="connsiteX3" fmla="*/ 0 w 77612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61288" h="6858000">
                <a:moveTo>
                  <a:pt x="0" y="0"/>
                </a:moveTo>
                <a:lnTo>
                  <a:pt x="7761288" y="0"/>
                </a:lnTo>
                <a:lnTo>
                  <a:pt x="776128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400" dirty="0">
              <a:cs typeface="Arial" panose="020B0604020202020204" pitchFamily="34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8D29E6D-83DF-D900-5305-6286AD4B5B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4086" y="1971674"/>
            <a:ext cx="4200526" cy="3930650"/>
          </a:xfrm>
        </p:spPr>
        <p:txBody>
          <a:bodyPr/>
          <a:lstStyle>
            <a:lvl1pPr marL="176400" indent="-176400"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730375" algn="l"/>
              </a:tabLst>
              <a:defRPr>
                <a:solidFill>
                  <a:schemeClr val="tx1"/>
                </a:solidFill>
              </a:defRPr>
            </a:lvl1pPr>
            <a:lvl2pPr marL="360000" indent="-183600">
              <a:spcBef>
                <a:spcPts val="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1730375" algn="l"/>
              </a:tabLst>
              <a:defRPr>
                <a:solidFill>
                  <a:schemeClr val="tx1"/>
                </a:solidFill>
              </a:defRPr>
            </a:lvl2pPr>
            <a:lvl3pPr marL="360362" indent="0">
              <a:buNone/>
              <a:defRPr/>
            </a:lvl3pPr>
            <a:lvl4pPr marL="536575" indent="0">
              <a:buNone/>
              <a:defRPr/>
            </a:lvl4pPr>
            <a:lvl5pPr marL="719137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5AF55C-0D88-2FCE-EB04-6FA6DF4268E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35800" y="5397499"/>
            <a:ext cx="2062480" cy="504825"/>
          </a:xfrm>
        </p:spPr>
        <p:txBody>
          <a:bodyPr/>
          <a:lstStyle>
            <a:lvl1pPr marL="0" indent="0" algn="l">
              <a:spcBef>
                <a:spcPts val="200"/>
              </a:spcBef>
              <a:spcAft>
                <a:spcPts val="0"/>
              </a:spcAft>
              <a:buNone/>
              <a:defRPr sz="1200">
                <a:solidFill>
                  <a:schemeClr val="bg2"/>
                </a:solidFill>
                <a:latin typeface="+mj-lt"/>
              </a:defRPr>
            </a:lvl1pPr>
            <a:lvl2pPr marL="0" indent="0" algn="l">
              <a:spcBef>
                <a:spcPts val="200"/>
              </a:spcBef>
              <a:spcAft>
                <a:spcPts val="0"/>
              </a:spcAft>
              <a:buNone/>
              <a:defRPr sz="1200">
                <a:solidFill>
                  <a:schemeClr val="bg2"/>
                </a:solidFill>
              </a:defRPr>
            </a:lvl2pPr>
            <a:lvl5pPr>
              <a:defRPr/>
            </a:lvl5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5114A7F6-F523-4FF4-79E2-32E2904E9E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42475" y="5397499"/>
            <a:ext cx="2062480" cy="504825"/>
          </a:xfrm>
        </p:spPr>
        <p:txBody>
          <a:bodyPr/>
          <a:lstStyle>
            <a:lvl1pPr marL="0" indent="0" algn="l">
              <a:spcBef>
                <a:spcPts val="200"/>
              </a:spcBef>
              <a:spcAft>
                <a:spcPts val="0"/>
              </a:spcAft>
              <a:buNone/>
              <a:defRPr sz="1200">
                <a:solidFill>
                  <a:schemeClr val="bg2"/>
                </a:solidFill>
                <a:latin typeface="+mj-lt"/>
              </a:defRPr>
            </a:lvl1pPr>
            <a:lvl2pPr marL="0" indent="0" algn="l">
              <a:spcBef>
                <a:spcPts val="200"/>
              </a:spcBef>
              <a:spcAft>
                <a:spcPts val="0"/>
              </a:spcAft>
              <a:buNone/>
              <a:defRPr sz="1200">
                <a:solidFill>
                  <a:schemeClr val="bg2"/>
                </a:solidFill>
              </a:defRPr>
            </a:lvl2pPr>
            <a:lvl5pPr>
              <a:defRPr/>
            </a:lvl5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CB743DB6-CBCF-FF66-2299-78507F88C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35800" y="2852779"/>
            <a:ext cx="2062480" cy="504825"/>
          </a:xfrm>
        </p:spPr>
        <p:txBody>
          <a:bodyPr/>
          <a:lstStyle>
            <a:lvl1pPr marL="0" indent="0" algn="l">
              <a:spcBef>
                <a:spcPts val="200"/>
              </a:spcBef>
              <a:spcAft>
                <a:spcPts val="0"/>
              </a:spcAft>
              <a:buNone/>
              <a:defRPr sz="1200">
                <a:solidFill>
                  <a:schemeClr val="bg2"/>
                </a:solidFill>
                <a:latin typeface="+mj-lt"/>
              </a:defRPr>
            </a:lvl1pPr>
            <a:lvl2pPr marL="0" indent="0" algn="l">
              <a:spcBef>
                <a:spcPts val="200"/>
              </a:spcBef>
              <a:spcAft>
                <a:spcPts val="0"/>
              </a:spcAft>
              <a:buNone/>
              <a:defRPr sz="1200">
                <a:solidFill>
                  <a:schemeClr val="bg2"/>
                </a:solidFill>
              </a:defRPr>
            </a:lvl2pPr>
            <a:lvl5pPr>
              <a:defRPr/>
            </a:lvl5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2DAD9EE-9A83-5278-F057-67EF4164BF5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42475" y="2852779"/>
            <a:ext cx="2062480" cy="504825"/>
          </a:xfrm>
        </p:spPr>
        <p:txBody>
          <a:bodyPr/>
          <a:lstStyle>
            <a:lvl1pPr marL="0" indent="0" algn="l">
              <a:spcBef>
                <a:spcPts val="200"/>
              </a:spcBef>
              <a:spcAft>
                <a:spcPts val="0"/>
              </a:spcAft>
              <a:buNone/>
              <a:defRPr sz="1200">
                <a:solidFill>
                  <a:schemeClr val="bg2"/>
                </a:solidFill>
                <a:latin typeface="+mj-lt"/>
              </a:defRPr>
            </a:lvl1pPr>
            <a:lvl2pPr marL="0" indent="0" algn="l">
              <a:spcBef>
                <a:spcPts val="200"/>
              </a:spcBef>
              <a:spcAft>
                <a:spcPts val="0"/>
              </a:spcAft>
              <a:buNone/>
              <a:defRPr sz="1200">
                <a:solidFill>
                  <a:schemeClr val="bg2"/>
                </a:solidFill>
              </a:defRPr>
            </a:lvl2pPr>
            <a:lvl5pPr>
              <a:defRPr/>
            </a:lvl5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857AFE21-D00D-E698-1D5C-0EB97669E7E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035800" y="954088"/>
            <a:ext cx="1593850" cy="1828165"/>
          </a:xfrm>
          <a:custGeom>
            <a:avLst/>
            <a:gdLst>
              <a:gd name="connsiteX0" fmla="*/ 74002 w 1593850"/>
              <a:gd name="connsiteY0" fmla="*/ 0 h 1828165"/>
              <a:gd name="connsiteX1" fmla="*/ 1519848 w 1593850"/>
              <a:gd name="connsiteY1" fmla="*/ 0 h 1828165"/>
              <a:gd name="connsiteX2" fmla="*/ 1593850 w 1593850"/>
              <a:gd name="connsiteY2" fmla="*/ 74002 h 1828165"/>
              <a:gd name="connsiteX3" fmla="*/ 1593850 w 1593850"/>
              <a:gd name="connsiteY3" fmla="*/ 1754163 h 1828165"/>
              <a:gd name="connsiteX4" fmla="*/ 1519848 w 1593850"/>
              <a:gd name="connsiteY4" fmla="*/ 1828165 h 1828165"/>
              <a:gd name="connsiteX5" fmla="*/ 74002 w 1593850"/>
              <a:gd name="connsiteY5" fmla="*/ 1828165 h 1828165"/>
              <a:gd name="connsiteX6" fmla="*/ 0 w 1593850"/>
              <a:gd name="connsiteY6" fmla="*/ 1754163 h 1828165"/>
              <a:gd name="connsiteX7" fmla="*/ 0 w 1593850"/>
              <a:gd name="connsiteY7" fmla="*/ 74002 h 1828165"/>
              <a:gd name="connsiteX8" fmla="*/ 74002 w 1593850"/>
              <a:gd name="connsiteY8" fmla="*/ 0 h 1828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3850" h="1828165">
                <a:moveTo>
                  <a:pt x="74002" y="0"/>
                </a:moveTo>
                <a:lnTo>
                  <a:pt x="1519848" y="0"/>
                </a:lnTo>
                <a:cubicBezTo>
                  <a:pt x="1560718" y="0"/>
                  <a:pt x="1593850" y="33132"/>
                  <a:pt x="1593850" y="74002"/>
                </a:cubicBezTo>
                <a:lnTo>
                  <a:pt x="1593850" y="1754163"/>
                </a:lnTo>
                <a:cubicBezTo>
                  <a:pt x="1593850" y="1795033"/>
                  <a:pt x="1560718" y="1828165"/>
                  <a:pt x="1519848" y="1828165"/>
                </a:cubicBezTo>
                <a:lnTo>
                  <a:pt x="74002" y="1828165"/>
                </a:lnTo>
                <a:cubicBezTo>
                  <a:pt x="33132" y="1828165"/>
                  <a:pt x="0" y="1795033"/>
                  <a:pt x="0" y="1754163"/>
                </a:cubicBezTo>
                <a:lnTo>
                  <a:pt x="0" y="74002"/>
                </a:lnTo>
                <a:cubicBezTo>
                  <a:pt x="0" y="33132"/>
                  <a:pt x="33132" y="0"/>
                  <a:pt x="74002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5E0429CC-6FF5-EB16-EE62-008DD334753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642475" y="954088"/>
            <a:ext cx="1593850" cy="1828165"/>
          </a:xfrm>
          <a:custGeom>
            <a:avLst/>
            <a:gdLst>
              <a:gd name="connsiteX0" fmla="*/ 74002 w 1593850"/>
              <a:gd name="connsiteY0" fmla="*/ 0 h 1828165"/>
              <a:gd name="connsiteX1" fmla="*/ 1519848 w 1593850"/>
              <a:gd name="connsiteY1" fmla="*/ 0 h 1828165"/>
              <a:gd name="connsiteX2" fmla="*/ 1593850 w 1593850"/>
              <a:gd name="connsiteY2" fmla="*/ 74002 h 1828165"/>
              <a:gd name="connsiteX3" fmla="*/ 1593850 w 1593850"/>
              <a:gd name="connsiteY3" fmla="*/ 1754163 h 1828165"/>
              <a:gd name="connsiteX4" fmla="*/ 1519848 w 1593850"/>
              <a:gd name="connsiteY4" fmla="*/ 1828165 h 1828165"/>
              <a:gd name="connsiteX5" fmla="*/ 74002 w 1593850"/>
              <a:gd name="connsiteY5" fmla="*/ 1828165 h 1828165"/>
              <a:gd name="connsiteX6" fmla="*/ 0 w 1593850"/>
              <a:gd name="connsiteY6" fmla="*/ 1754163 h 1828165"/>
              <a:gd name="connsiteX7" fmla="*/ 0 w 1593850"/>
              <a:gd name="connsiteY7" fmla="*/ 74002 h 1828165"/>
              <a:gd name="connsiteX8" fmla="*/ 74002 w 1593850"/>
              <a:gd name="connsiteY8" fmla="*/ 0 h 1828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3850" h="1828165">
                <a:moveTo>
                  <a:pt x="74002" y="0"/>
                </a:moveTo>
                <a:lnTo>
                  <a:pt x="1519848" y="0"/>
                </a:lnTo>
                <a:cubicBezTo>
                  <a:pt x="1560718" y="0"/>
                  <a:pt x="1593850" y="33132"/>
                  <a:pt x="1593850" y="74002"/>
                </a:cubicBezTo>
                <a:lnTo>
                  <a:pt x="1593850" y="1754163"/>
                </a:lnTo>
                <a:cubicBezTo>
                  <a:pt x="1593850" y="1795033"/>
                  <a:pt x="1560718" y="1828165"/>
                  <a:pt x="1519848" y="1828165"/>
                </a:cubicBezTo>
                <a:lnTo>
                  <a:pt x="74002" y="1828165"/>
                </a:lnTo>
                <a:cubicBezTo>
                  <a:pt x="33132" y="1828165"/>
                  <a:pt x="0" y="1795033"/>
                  <a:pt x="0" y="1754163"/>
                </a:cubicBezTo>
                <a:lnTo>
                  <a:pt x="0" y="74002"/>
                </a:lnTo>
                <a:cubicBezTo>
                  <a:pt x="0" y="33132"/>
                  <a:pt x="33132" y="0"/>
                  <a:pt x="74002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378023C5-8DAE-FB27-99CA-EF4CCF80BF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035800" y="3502026"/>
            <a:ext cx="1593850" cy="1828165"/>
          </a:xfrm>
          <a:custGeom>
            <a:avLst/>
            <a:gdLst>
              <a:gd name="connsiteX0" fmla="*/ 74002 w 1593850"/>
              <a:gd name="connsiteY0" fmla="*/ 0 h 1828165"/>
              <a:gd name="connsiteX1" fmla="*/ 1519848 w 1593850"/>
              <a:gd name="connsiteY1" fmla="*/ 0 h 1828165"/>
              <a:gd name="connsiteX2" fmla="*/ 1593850 w 1593850"/>
              <a:gd name="connsiteY2" fmla="*/ 74002 h 1828165"/>
              <a:gd name="connsiteX3" fmla="*/ 1593850 w 1593850"/>
              <a:gd name="connsiteY3" fmla="*/ 1754163 h 1828165"/>
              <a:gd name="connsiteX4" fmla="*/ 1519848 w 1593850"/>
              <a:gd name="connsiteY4" fmla="*/ 1828165 h 1828165"/>
              <a:gd name="connsiteX5" fmla="*/ 74002 w 1593850"/>
              <a:gd name="connsiteY5" fmla="*/ 1828165 h 1828165"/>
              <a:gd name="connsiteX6" fmla="*/ 0 w 1593850"/>
              <a:gd name="connsiteY6" fmla="*/ 1754163 h 1828165"/>
              <a:gd name="connsiteX7" fmla="*/ 0 w 1593850"/>
              <a:gd name="connsiteY7" fmla="*/ 74002 h 1828165"/>
              <a:gd name="connsiteX8" fmla="*/ 74002 w 1593850"/>
              <a:gd name="connsiteY8" fmla="*/ 0 h 1828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3850" h="1828165">
                <a:moveTo>
                  <a:pt x="74002" y="0"/>
                </a:moveTo>
                <a:lnTo>
                  <a:pt x="1519848" y="0"/>
                </a:lnTo>
                <a:cubicBezTo>
                  <a:pt x="1560718" y="0"/>
                  <a:pt x="1593850" y="33132"/>
                  <a:pt x="1593850" y="74002"/>
                </a:cubicBezTo>
                <a:lnTo>
                  <a:pt x="1593850" y="1754163"/>
                </a:lnTo>
                <a:cubicBezTo>
                  <a:pt x="1593850" y="1795033"/>
                  <a:pt x="1560718" y="1828165"/>
                  <a:pt x="1519848" y="1828165"/>
                </a:cubicBezTo>
                <a:lnTo>
                  <a:pt x="74002" y="1828165"/>
                </a:lnTo>
                <a:cubicBezTo>
                  <a:pt x="33132" y="1828165"/>
                  <a:pt x="0" y="1795033"/>
                  <a:pt x="0" y="1754163"/>
                </a:cubicBezTo>
                <a:lnTo>
                  <a:pt x="0" y="74002"/>
                </a:lnTo>
                <a:cubicBezTo>
                  <a:pt x="0" y="33132"/>
                  <a:pt x="33132" y="0"/>
                  <a:pt x="74002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E0E86146-69A1-AC06-4225-1EC26A9F380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642475" y="3502026"/>
            <a:ext cx="1593850" cy="1828165"/>
          </a:xfrm>
          <a:custGeom>
            <a:avLst/>
            <a:gdLst>
              <a:gd name="connsiteX0" fmla="*/ 74002 w 1593850"/>
              <a:gd name="connsiteY0" fmla="*/ 0 h 1828165"/>
              <a:gd name="connsiteX1" fmla="*/ 1519848 w 1593850"/>
              <a:gd name="connsiteY1" fmla="*/ 0 h 1828165"/>
              <a:gd name="connsiteX2" fmla="*/ 1593850 w 1593850"/>
              <a:gd name="connsiteY2" fmla="*/ 74002 h 1828165"/>
              <a:gd name="connsiteX3" fmla="*/ 1593850 w 1593850"/>
              <a:gd name="connsiteY3" fmla="*/ 1754163 h 1828165"/>
              <a:gd name="connsiteX4" fmla="*/ 1519848 w 1593850"/>
              <a:gd name="connsiteY4" fmla="*/ 1828165 h 1828165"/>
              <a:gd name="connsiteX5" fmla="*/ 74002 w 1593850"/>
              <a:gd name="connsiteY5" fmla="*/ 1828165 h 1828165"/>
              <a:gd name="connsiteX6" fmla="*/ 0 w 1593850"/>
              <a:gd name="connsiteY6" fmla="*/ 1754163 h 1828165"/>
              <a:gd name="connsiteX7" fmla="*/ 0 w 1593850"/>
              <a:gd name="connsiteY7" fmla="*/ 74002 h 1828165"/>
              <a:gd name="connsiteX8" fmla="*/ 74002 w 1593850"/>
              <a:gd name="connsiteY8" fmla="*/ 0 h 1828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3850" h="1828165">
                <a:moveTo>
                  <a:pt x="74002" y="0"/>
                </a:moveTo>
                <a:lnTo>
                  <a:pt x="1519848" y="0"/>
                </a:lnTo>
                <a:cubicBezTo>
                  <a:pt x="1560718" y="0"/>
                  <a:pt x="1593850" y="33132"/>
                  <a:pt x="1593850" y="74002"/>
                </a:cubicBezTo>
                <a:lnTo>
                  <a:pt x="1593850" y="1754163"/>
                </a:lnTo>
                <a:cubicBezTo>
                  <a:pt x="1593850" y="1795033"/>
                  <a:pt x="1560718" y="1828165"/>
                  <a:pt x="1519848" y="1828165"/>
                </a:cubicBezTo>
                <a:lnTo>
                  <a:pt x="74002" y="1828165"/>
                </a:lnTo>
                <a:cubicBezTo>
                  <a:pt x="33132" y="1828165"/>
                  <a:pt x="0" y="1795033"/>
                  <a:pt x="0" y="1754163"/>
                </a:cubicBezTo>
                <a:lnTo>
                  <a:pt x="0" y="74002"/>
                </a:lnTo>
                <a:cubicBezTo>
                  <a:pt x="0" y="33132"/>
                  <a:pt x="33132" y="0"/>
                  <a:pt x="74002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F9E705B-67DC-09DE-D9D1-E60AE166D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Name of presentation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20CEC85-7EF3-8510-F9DE-673762918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FC2F13-34B8-5CDA-78DE-718E63FFAC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4089" y="903287"/>
            <a:ext cx="4200524" cy="9255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Agenda title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A17462D-4749-BF7C-DBF2-3B4F7B16224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85744" y="6380163"/>
            <a:ext cx="1050581" cy="17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1649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/Quota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921B27D8-E449-1B60-D83B-4FD05BB59BA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4430713" cy="6858000"/>
          </a:xfrm>
          <a:solidFill>
            <a:schemeClr val="tx2"/>
          </a:solidFill>
        </p:spPr>
        <p:txBody>
          <a:bodyPr bIns="360000"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ABBA56-5688-0899-0782-D3AC09659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97488" y="4519612"/>
            <a:ext cx="5938836" cy="1382713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35E9FD-0273-95B3-87D4-2B67AE055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D9658-94EB-B3D2-33CF-CED3D89BF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Name of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605C5F-10A1-4616-534E-7A6F4F9A3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88FE-5450-4D13-83CD-A9004418B02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A436E036-3F51-B5D1-9EB6-FAA471702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5738" y="839787"/>
            <a:ext cx="5938837" cy="3025776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9DDA4CE-595B-AC0C-47AA-A9BEE38D9F9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85744" y="6380163"/>
            <a:ext cx="1050581" cy="17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166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921B27D8-E449-1B60-D83B-4FD05BB59BA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7761288" cy="6858000"/>
          </a:xfrm>
          <a:solidFill>
            <a:schemeClr val="tx2"/>
          </a:solidFill>
        </p:spPr>
        <p:txBody>
          <a:bodyPr bIns="360000"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ABBA56-5688-0899-0782-D3AC09659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31238" y="4010024"/>
            <a:ext cx="2605086" cy="18938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35E9FD-0273-95B3-87D4-2B67AE055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D9658-94EB-B3D2-33CF-CED3D89BF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Name of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605C5F-10A1-4616-534E-7A6F4F9A3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88FE-5450-4D13-83CD-A9004418B02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D1E43D0-6F35-DC4E-923E-3948EFC9C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1238" y="903287"/>
            <a:ext cx="2605087" cy="296227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41A39F4-F76B-00AF-1B6B-30247913929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85744" y="6380163"/>
            <a:ext cx="1050581" cy="17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413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4E8AE-3317-3E77-A602-81BCE5FC0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6243C1-6DE5-B914-4666-FF9807051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C4FE5-D304-37E7-3182-40CD9D5B6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Name of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A2120-0087-ED34-7E47-BB431D061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19F8C-5C5F-45C4-867D-26540600E532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A93E228-AC33-AE9E-CF84-39B16DCB47E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85744" y="6380163"/>
            <a:ext cx="1050581" cy="173037"/>
          </a:xfrm>
          <a:prstGeom prst="rect">
            <a:avLst/>
          </a:prstGeom>
        </p:spPr>
      </p:pic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2948F7B5-9673-8D31-266B-932421078B8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54087" y="1971674"/>
            <a:ext cx="10282239" cy="3930650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8572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7D54BB-8EC7-458A-A082-8AF4306364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5750" y="6858000"/>
            <a:ext cx="725488" cy="15716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00">
                <a:solidFill>
                  <a:srgbClr val="F0F0F0"/>
                </a:solidFill>
              </a:defRPr>
            </a:lvl1pPr>
          </a:lstStyle>
          <a:p>
            <a:r>
              <a:rPr lang="fi-FI"/>
              <a:t>Month DD, YYYY</a:t>
            </a:r>
            <a:endParaRPr lang="en-US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C0A3ABB-C906-40E9-AF35-0DB0B3403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4088" y="6403975"/>
            <a:ext cx="2462213" cy="1730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7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Name of presentation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7249AA9-CC7D-40E0-9894-3652F2EE8C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07893" y="6381751"/>
            <a:ext cx="174625" cy="1952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ctr">
              <a:defRPr sz="700">
                <a:solidFill>
                  <a:schemeClr val="tx2"/>
                </a:solidFill>
                <a:latin typeface="+mj-lt"/>
              </a:defRPr>
            </a:lvl1pPr>
          </a:lstStyle>
          <a:p>
            <a:fld id="{AE086683-F536-42AB-ABBC-F4803DFE8DB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45401296-9B95-5420-8D6A-DD8DE74DB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088" y="903287"/>
            <a:ext cx="10282237" cy="92551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85BCBA-8390-1D80-4227-16236B39A8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4087" y="1971675"/>
            <a:ext cx="10282238" cy="393065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Level two</a:t>
            </a:r>
          </a:p>
          <a:p>
            <a:pPr lvl="2"/>
            <a:r>
              <a:rPr lang="en-US" dirty="0"/>
              <a:t>Level three</a:t>
            </a:r>
          </a:p>
          <a:p>
            <a:pPr lvl="3"/>
            <a:r>
              <a:rPr lang="en-US" dirty="0"/>
              <a:t>Level four</a:t>
            </a:r>
          </a:p>
          <a:p>
            <a:pPr lvl="4"/>
            <a:r>
              <a:rPr lang="en-US" dirty="0"/>
              <a:t>Level five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C38224F-B330-49BA-C30F-D441AF738C3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0185744" y="6380163"/>
            <a:ext cx="1050581" cy="17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695" r:id="rId3"/>
    <p:sldLayoutId id="2147483719" r:id="rId4"/>
    <p:sldLayoutId id="2147483728" r:id="rId5"/>
    <p:sldLayoutId id="2147483731" r:id="rId6"/>
    <p:sldLayoutId id="2147483693" r:id="rId7"/>
    <p:sldLayoutId id="2147483724" r:id="rId8"/>
    <p:sldLayoutId id="2147483704" r:id="rId9"/>
    <p:sldLayoutId id="2147483674" r:id="rId10"/>
    <p:sldLayoutId id="2147483705" r:id="rId11"/>
    <p:sldLayoutId id="2147483694" r:id="rId12"/>
    <p:sldLayoutId id="2147483707" r:id="rId13"/>
    <p:sldLayoutId id="2147483703" r:id="rId14"/>
    <p:sldLayoutId id="2147483708" r:id="rId15"/>
    <p:sldLayoutId id="2147483697" r:id="rId16"/>
    <p:sldLayoutId id="2147483729" r:id="rId17"/>
    <p:sldLayoutId id="2147483713" r:id="rId18"/>
    <p:sldLayoutId id="2147483700" r:id="rId19"/>
    <p:sldLayoutId id="2147483699" r:id="rId20"/>
    <p:sldLayoutId id="2147483701" r:id="rId21"/>
    <p:sldLayoutId id="2147483698" r:id="rId22"/>
    <p:sldLayoutId id="2147483722" r:id="rId23"/>
    <p:sldLayoutId id="2147483659" r:id="rId24"/>
    <p:sldLayoutId id="2147483702" r:id="rId25"/>
    <p:sldLayoutId id="2147483720" r:id="rId26"/>
    <p:sldLayoutId id="2147483711" r:id="rId27"/>
    <p:sldLayoutId id="2147483730" r:id="rId28"/>
    <p:sldLayoutId id="2147483723" r:id="rId29"/>
    <p:sldLayoutId id="2147483721" r:id="rId30"/>
    <p:sldLayoutId id="2147483726" r:id="rId31"/>
    <p:sldLayoutId id="2147483727" r:id="rId32"/>
    <p:sldLayoutId id="2147483658" r:id="rId33"/>
    <p:sldLayoutId id="2147483732" r:id="rId3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6213" indent="-176213" algn="l" defTabSz="914400" rtl="0" eaLnBrk="1" latinLnBrk="0" hangingPunct="1">
        <a:lnSpc>
          <a:spcPct val="102000"/>
        </a:lnSpc>
        <a:spcBef>
          <a:spcPts val="700"/>
        </a:spcBef>
        <a:spcAft>
          <a:spcPts val="7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360363" indent="-184150" algn="l" defTabSz="914400" rtl="0" eaLnBrk="1" latinLnBrk="0" hangingPunct="1">
        <a:lnSpc>
          <a:spcPct val="102000"/>
        </a:lnSpc>
        <a:spcBef>
          <a:spcPts val="0"/>
        </a:spcBef>
        <a:spcAft>
          <a:spcPts val="7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536575" indent="-176213" algn="l" defTabSz="914400" rtl="0" eaLnBrk="1" latinLnBrk="0" hangingPunct="1">
        <a:lnSpc>
          <a:spcPct val="102000"/>
        </a:lnSpc>
        <a:spcBef>
          <a:spcPts val="0"/>
        </a:spcBef>
        <a:spcAft>
          <a:spcPts val="7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719138" indent="-182563" algn="l" defTabSz="914400" rtl="0" eaLnBrk="1" latinLnBrk="0" hangingPunct="1">
        <a:lnSpc>
          <a:spcPct val="102000"/>
        </a:lnSpc>
        <a:spcBef>
          <a:spcPts val="0"/>
        </a:spcBef>
        <a:spcAft>
          <a:spcPts val="700"/>
        </a:spcAft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895350" indent="-176213" algn="l" defTabSz="914400" rtl="0" eaLnBrk="1" latinLnBrk="0" hangingPunct="1">
        <a:lnSpc>
          <a:spcPct val="102000"/>
        </a:lnSpc>
        <a:spcBef>
          <a:spcPts val="0"/>
        </a:spcBef>
        <a:spcAft>
          <a:spcPts val="700"/>
        </a:spcAft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079500" indent="-18415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255713" indent="-176213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431925" indent="-176213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1616075" indent="-18415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01" userDrawn="1">
          <p15:clr>
            <a:srgbClr val="646464"/>
          </p15:clr>
        </p15:guide>
        <p15:guide id="2" pos="1057" userDrawn="1">
          <p15:clr>
            <a:srgbClr val="646464"/>
          </p15:clr>
        </p15:guide>
        <p15:guide id="3" pos="1148" userDrawn="1">
          <p15:clr>
            <a:srgbClr val="646464"/>
          </p15:clr>
        </p15:guide>
        <p15:guide id="4" pos="1605" userDrawn="1">
          <p15:clr>
            <a:srgbClr val="646464"/>
          </p15:clr>
        </p15:guide>
        <p15:guide id="5" pos="1695" userDrawn="1">
          <p15:clr>
            <a:srgbClr val="646464"/>
          </p15:clr>
        </p15:guide>
        <p15:guide id="6" pos="2152" userDrawn="1">
          <p15:clr>
            <a:srgbClr val="646464"/>
          </p15:clr>
        </p15:guide>
        <p15:guide id="7" pos="2243" userDrawn="1">
          <p15:clr>
            <a:srgbClr val="646464"/>
          </p15:clr>
        </p15:guide>
        <p15:guide id="8" pos="2699" userDrawn="1">
          <p15:clr>
            <a:srgbClr val="646464"/>
          </p15:clr>
        </p15:guide>
        <p15:guide id="9" pos="2790" userDrawn="1">
          <p15:clr>
            <a:srgbClr val="646464"/>
          </p15:clr>
        </p15:guide>
        <p15:guide id="10" pos="3247" userDrawn="1">
          <p15:clr>
            <a:srgbClr val="646464"/>
          </p15:clr>
        </p15:guide>
        <p15:guide id="11" pos="3337" userDrawn="1">
          <p15:clr>
            <a:srgbClr val="646464"/>
          </p15:clr>
        </p15:guide>
        <p15:guide id="12" pos="3794" userDrawn="1">
          <p15:clr>
            <a:srgbClr val="646464"/>
          </p15:clr>
        </p15:guide>
        <p15:guide id="13" pos="3885" userDrawn="1">
          <p15:clr>
            <a:srgbClr val="646464"/>
          </p15:clr>
        </p15:guide>
        <p15:guide id="14" pos="4342" userDrawn="1">
          <p15:clr>
            <a:srgbClr val="646464"/>
          </p15:clr>
        </p15:guide>
        <p15:guide id="15" pos="4432" userDrawn="1">
          <p15:clr>
            <a:srgbClr val="646464"/>
          </p15:clr>
        </p15:guide>
        <p15:guide id="16" pos="4889" userDrawn="1">
          <p15:clr>
            <a:srgbClr val="646464"/>
          </p15:clr>
        </p15:guide>
        <p15:guide id="17" pos="4980" userDrawn="1">
          <p15:clr>
            <a:srgbClr val="646464"/>
          </p15:clr>
        </p15:guide>
        <p15:guide id="18" pos="5436" userDrawn="1">
          <p15:clr>
            <a:srgbClr val="646464"/>
          </p15:clr>
        </p15:guide>
        <p15:guide id="19" pos="5527" userDrawn="1">
          <p15:clr>
            <a:srgbClr val="646464"/>
          </p15:clr>
        </p15:guide>
        <p15:guide id="20" pos="5984" userDrawn="1">
          <p15:clr>
            <a:srgbClr val="646464"/>
          </p15:clr>
        </p15:guide>
        <p15:guide id="21" pos="6074" userDrawn="1">
          <p15:clr>
            <a:srgbClr val="646464"/>
          </p15:clr>
        </p15:guide>
        <p15:guide id="22" pos="6531" userDrawn="1">
          <p15:clr>
            <a:srgbClr val="646464"/>
          </p15:clr>
        </p15:guide>
        <p15:guide id="23" pos="6622" userDrawn="1">
          <p15:clr>
            <a:srgbClr val="646464"/>
          </p15:clr>
        </p15:guide>
        <p15:guide id="24" pos="7078" userDrawn="1">
          <p15:clr>
            <a:srgbClr val="646464"/>
          </p15:clr>
        </p15:guide>
        <p15:guide id="25" orient="horz" pos="601" userDrawn="1">
          <p15:clr>
            <a:srgbClr val="646464"/>
          </p15:clr>
        </p15:guide>
        <p15:guide id="26" orient="horz" pos="831" userDrawn="1">
          <p15:clr>
            <a:srgbClr val="646464"/>
          </p15:clr>
        </p15:guide>
        <p15:guide id="27" orient="horz" pos="921" userDrawn="1">
          <p15:clr>
            <a:srgbClr val="646464"/>
          </p15:clr>
        </p15:guide>
        <p15:guide id="28" orient="horz" pos="1152" userDrawn="1">
          <p15:clr>
            <a:srgbClr val="646464"/>
          </p15:clr>
        </p15:guide>
        <p15:guide id="29" orient="horz" pos="1242" userDrawn="1">
          <p15:clr>
            <a:srgbClr val="646464"/>
          </p15:clr>
        </p15:guide>
        <p15:guide id="30" orient="horz" pos="1472" userDrawn="1">
          <p15:clr>
            <a:srgbClr val="646464"/>
          </p15:clr>
        </p15:guide>
        <p15:guide id="31" orient="horz" pos="1563" userDrawn="1">
          <p15:clr>
            <a:srgbClr val="646464"/>
          </p15:clr>
        </p15:guide>
        <p15:guide id="32" orient="horz" pos="1793" userDrawn="1">
          <p15:clr>
            <a:srgbClr val="646464"/>
          </p15:clr>
        </p15:guide>
        <p15:guide id="33" orient="horz" pos="1884" userDrawn="1">
          <p15:clr>
            <a:srgbClr val="646464"/>
          </p15:clr>
        </p15:guide>
        <p15:guide id="34" orient="horz" pos="2114" userDrawn="1">
          <p15:clr>
            <a:srgbClr val="646464"/>
          </p15:clr>
        </p15:guide>
        <p15:guide id="35" orient="horz" pos="2205" userDrawn="1">
          <p15:clr>
            <a:srgbClr val="646464"/>
          </p15:clr>
        </p15:guide>
        <p15:guide id="36" orient="horz" pos="2435" userDrawn="1">
          <p15:clr>
            <a:srgbClr val="646464"/>
          </p15:clr>
        </p15:guide>
        <p15:guide id="37" orient="horz" pos="2526" userDrawn="1">
          <p15:clr>
            <a:srgbClr val="646464"/>
          </p15:clr>
        </p15:guide>
        <p15:guide id="38" orient="horz" pos="2756" userDrawn="1">
          <p15:clr>
            <a:srgbClr val="646464"/>
          </p15:clr>
        </p15:guide>
        <p15:guide id="39" orient="horz" pos="2847" userDrawn="1">
          <p15:clr>
            <a:srgbClr val="646464"/>
          </p15:clr>
        </p15:guide>
        <p15:guide id="40" orient="horz" pos="3077" userDrawn="1">
          <p15:clr>
            <a:srgbClr val="646464"/>
          </p15:clr>
        </p15:guide>
        <p15:guide id="41" orient="horz" pos="3167" userDrawn="1">
          <p15:clr>
            <a:srgbClr val="646464"/>
          </p15:clr>
        </p15:guide>
        <p15:guide id="42" orient="horz" pos="3398" userDrawn="1">
          <p15:clr>
            <a:srgbClr val="646464"/>
          </p15:clr>
        </p15:guide>
        <p15:guide id="43" orient="horz" pos="3488" userDrawn="1">
          <p15:clr>
            <a:srgbClr val="646464"/>
          </p15:clr>
        </p15:guide>
        <p15:guide id="44" orient="horz" pos="3718" userDrawn="1">
          <p15:clr>
            <a:srgbClr val="646464"/>
          </p15:clr>
        </p15:guide>
        <p15:guide id="45" orient="horz" pos="4019" userDrawn="1">
          <p15:clr>
            <a:srgbClr val="646464"/>
          </p15:clr>
        </p15:guide>
        <p15:guide id="46" orient="horz" pos="4128" userDrawn="1">
          <p15:clr>
            <a:srgbClr val="646464"/>
          </p15:clr>
        </p15:guide>
        <p15:guide id="47" pos="3977" userDrawn="1">
          <p15:clr>
            <a:srgbClr val="A4A3A4"/>
          </p15:clr>
        </p15:guide>
        <p15:guide id="48" pos="3702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n aerial view of a factory&#10;&#10;Description automatically generated">
            <a:extLst>
              <a:ext uri="{FF2B5EF4-FFF2-40B4-BE49-F238E27FC236}">
                <a16:creationId xmlns:a16="http://schemas.microsoft.com/office/drawing/2014/main" id="{D58B750C-3405-91C2-AC08-B29495B5B40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5" r="28465"/>
          <a:stretch>
            <a:fillRect/>
          </a:stretch>
        </p:blipFill>
        <p:spPr/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955DA2CE-60AC-9FC3-CDC9-690A7D6682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 err="1"/>
              <a:t>Asfaltoinnit</a:t>
            </a:r>
            <a:r>
              <a:rPr lang="en-IE" dirty="0"/>
              <a:t> </a:t>
            </a:r>
            <a:br>
              <a:rPr lang="en-IE" dirty="0"/>
            </a:br>
            <a:r>
              <a:rPr lang="en-IE" dirty="0"/>
              <a:t>19.8–24.8.2026</a:t>
            </a:r>
            <a:endParaRPr lang="en-US" dirty="0"/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218D8322-43DF-549D-472F-35EB6E9D46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Peab</a:t>
            </a:r>
            <a:r>
              <a:rPr lang="en-US" dirty="0"/>
              <a:t> </a:t>
            </a:r>
            <a:r>
              <a:rPr lang="en-US" dirty="0" err="1"/>
              <a:t>Asfalt</a:t>
            </a:r>
            <a:r>
              <a:rPr lang="en-US" dirty="0"/>
              <a:t> : Tuomas Härkälä 050-5715383</a:t>
            </a:r>
          </a:p>
          <a:p>
            <a:r>
              <a:rPr lang="en-US" dirty="0"/>
              <a:t>Boliden: Anssi Näkki 044-4935464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AD40D04-F2B9-5143-7835-E7D376EE72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614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882FEC80-027B-6FC6-5C3B-1BA31BBD7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Asfaltointi pääportilla</a:t>
            </a:r>
            <a:br>
              <a:rPr lang="fi-FI" dirty="0"/>
            </a:br>
            <a:endParaRPr lang="fi-FI" dirty="0"/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5BB3CA24-E795-95A8-64EB-D5D8102A00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54087" y="1971674"/>
            <a:ext cx="5473607" cy="3930650"/>
          </a:xfrm>
        </p:spPr>
        <p:txBody>
          <a:bodyPr>
            <a:normAutofit/>
          </a:bodyPr>
          <a:lstStyle/>
          <a:p>
            <a:r>
              <a:rPr lang="fi-FI" dirty="0"/>
              <a:t>Asfaltoinnin jyrsinnät ke/to 19.8/20.8</a:t>
            </a:r>
          </a:p>
          <a:p>
            <a:r>
              <a:rPr lang="fi-FI" dirty="0"/>
              <a:t>Pe 21.8 asfaltointi.</a:t>
            </a:r>
          </a:p>
          <a:p>
            <a:r>
              <a:rPr lang="fi-FI" dirty="0"/>
              <a:t>Vaaka pois käytöstä pe 21.8 asfaltointien takia, rekkaliikenne länsiportin kautta. Liikenteen ohjaajat asfaltoinnin ajan ohjaamassa autoliikennettä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D5D30938-AE1B-2EA0-0BC9-FF1E4D43B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4709" y="1366043"/>
            <a:ext cx="5182376" cy="4536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00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7C71C3A6-6731-943A-4916-C4B423BC1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Asfaltointi länsitien Vaaka</a:t>
            </a:r>
            <a:br>
              <a:rPr lang="fi-FI" dirty="0"/>
            </a:br>
            <a:endParaRPr lang="fi-FI" dirty="0"/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C1D09ECD-877C-460F-5520-CCD88309070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54087" y="1971674"/>
            <a:ext cx="4864007" cy="1839835"/>
          </a:xfrm>
        </p:spPr>
        <p:txBody>
          <a:bodyPr>
            <a:normAutofit/>
          </a:bodyPr>
          <a:lstStyle/>
          <a:p>
            <a:r>
              <a:rPr lang="fi-FI" dirty="0">
                <a:sym typeface="Wingdings" panose="05000000000000000000" pitchFamily="2" charset="2"/>
              </a:rPr>
              <a:t>Asfaltoinnin jyrsinnät ke/to 19.8/20.8</a:t>
            </a:r>
          </a:p>
          <a:p>
            <a:r>
              <a:rPr lang="fi-FI" dirty="0">
                <a:sym typeface="Wingdings" panose="05000000000000000000" pitchFamily="2" charset="2"/>
              </a:rPr>
              <a:t>Asfaltointi ma 24.8 </a:t>
            </a:r>
          </a:p>
          <a:p>
            <a:r>
              <a:rPr lang="fi-FI" dirty="0">
                <a:sym typeface="Wingdings" panose="05000000000000000000" pitchFamily="2" charset="2"/>
              </a:rPr>
              <a:t>Vaaka pois käytöstä ma 24.8</a:t>
            </a:r>
          </a:p>
          <a:p>
            <a:endParaRPr lang="fi-FI" dirty="0">
              <a:sym typeface="Wingdings" panose="05000000000000000000" pitchFamily="2" charset="2"/>
            </a:endParaRPr>
          </a:p>
          <a:p>
            <a:endParaRPr lang="fi-FI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i-FI" dirty="0">
              <a:sym typeface="Wingdings" panose="05000000000000000000" pitchFamily="2" charset="2"/>
            </a:endParaRPr>
          </a:p>
          <a:p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36F1A0C0-FF3A-217E-4CB1-23E9C08E0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6376" y="1858611"/>
            <a:ext cx="3038899" cy="390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343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AAC3D94-531A-DF5C-86C9-88D057207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Asfaltointeja Patakentällä 24.8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6441A6-F939-EF62-89EE-7FC54DD1165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Pataryhmän 5 edusta ma 24.8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DC385B42-CA9D-CC0D-98C9-DDB38FAC5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7454" y="1702051"/>
            <a:ext cx="5772956" cy="478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499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AF568C-F611-D613-4702-1580DF8F6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Asfaltointi pääportin pyöräportilla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6AEB34B-B1B6-3C0E-4E39-AB7832463CA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Asfaltointi ma 24.8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647674B3-F463-0E29-013D-47B85AE911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3981" y="2262024"/>
            <a:ext cx="2286319" cy="233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453495"/>
      </p:ext>
    </p:extLst>
  </p:cSld>
  <p:clrMapOvr>
    <a:masterClrMapping/>
  </p:clrMapOvr>
</p:sld>
</file>

<file path=ppt/theme/theme1.xml><?xml version="1.0" encoding="utf-8"?>
<a:theme xmlns:a="http://schemas.openxmlformats.org/drawingml/2006/main" name="Boliden">
  <a:themeElements>
    <a:clrScheme name="Boliden_Colors">
      <a:dk1>
        <a:sysClr val="windowText" lastClr="000000"/>
      </a:dk1>
      <a:lt1>
        <a:sysClr val="window" lastClr="FFFFFF"/>
      </a:lt1>
      <a:dk2>
        <a:srgbClr val="182032"/>
      </a:dk2>
      <a:lt2>
        <a:srgbClr val="EFEFEF"/>
      </a:lt2>
      <a:accent1>
        <a:srgbClr val="D17D5D"/>
      </a:accent1>
      <a:accent2>
        <a:srgbClr val="92C8BA"/>
      </a:accent2>
      <a:accent3>
        <a:srgbClr val="E2BD72"/>
      </a:accent3>
      <a:accent4>
        <a:srgbClr val="81A4C8"/>
      </a:accent4>
      <a:accent5>
        <a:srgbClr val="384967"/>
      </a:accent5>
      <a:accent6>
        <a:srgbClr val="B2B2B2"/>
      </a:accent6>
      <a:hlink>
        <a:srgbClr val="D17D5D"/>
      </a:hlink>
      <a:folHlink>
        <a:srgbClr val="9A5F4C"/>
      </a:folHlink>
    </a:clrScheme>
    <a:fontScheme name="Boliden_PPT_Fonts">
      <a:majorFont>
        <a:latin typeface="Segoe UI Semibold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400" dirty="0"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00"/>
          </a:spcBef>
          <a:spcAft>
            <a:spcPts val="400"/>
          </a:spcAft>
          <a:defRPr sz="1400" dirty="0"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63156863-04A1-45CB-B557-05015EF15916}" vid="{518C20E8-5FBA-4BAD-91A8-16F963CF750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779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B931610-F55B-482F-8719-FC5500382874}">
  <we:reference id="33491e4f-5d38-4c24-85cb-c5144f8a0d2f" version="1.0.0.0" store="EXCatalog" storeType="EXCatalog"/>
  <we:alternateReferences/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A457DE1F8FE54AA206E9CDD0F3CF8B" ma:contentTypeVersion="4" ma:contentTypeDescription="Skapa ett nytt dokument." ma:contentTypeScope="" ma:versionID="52093058cf4e22754d1441dab803ccd1">
  <xsd:schema xmlns:xsd="http://www.w3.org/2001/XMLSchema" xmlns:xs="http://www.w3.org/2001/XMLSchema" xmlns:p="http://schemas.microsoft.com/office/2006/metadata/properties" xmlns:ns2="0d385aa6-0f87-422f-b269-f247509f2006" targetNamespace="http://schemas.microsoft.com/office/2006/metadata/properties" ma:root="true" ma:fieldsID="3ac8fbdc5f5a932ca47a7e7913dcf2ea" ns2:_="">
    <xsd:import namespace="0d385aa6-0f87-422f-b269-f247509f20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385aa6-0f87-422f-b269-f247509f200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4AF1A20-2BC5-41BF-9388-0475D781D2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385aa6-0f87-422f-b269-f247509f20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CEBAD6A-AFE5-46E0-9A90-AF4AB80FFB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4ABDA6A-1F6C-4B42-8544-08E5AE6AC91F}">
  <ds:schemaRefs>
    <ds:schemaRef ds:uri="http://purl.org/dc/dcmitype/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0d385aa6-0f87-422f-b269-f247509f2006"/>
  </ds:schemaRefs>
</ds:datastoreItem>
</file>

<file path=docMetadata/LabelInfo.xml><?xml version="1.0" encoding="utf-8"?>
<clbl:labelList xmlns:clbl="http://schemas.microsoft.com/office/2020/mipLabelMetadata">
  <clbl:label id="{496a4ab1-caef-478f-938d-6551aca7fb85}" enabled="0" method="" siteId="{496a4ab1-caef-478f-938d-6551aca7fb8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Boliden blank</Template>
  <TotalTime>320</TotalTime>
  <Words>78</Words>
  <Application>Microsoft Office PowerPoint</Application>
  <PresentationFormat>Laajakuva</PresentationFormat>
  <Paragraphs>18</Paragraphs>
  <Slides>5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12" baseType="lpstr">
      <vt:lpstr>Arial</vt:lpstr>
      <vt:lpstr>Calibri</vt:lpstr>
      <vt:lpstr>Segoe UI</vt:lpstr>
      <vt:lpstr>Segoe UI Semibold</vt:lpstr>
      <vt:lpstr>Segoe UI Semilight</vt:lpstr>
      <vt:lpstr>Wingdings</vt:lpstr>
      <vt:lpstr>Boliden</vt:lpstr>
      <vt:lpstr>Asfaltoinnit  19.8–24.8.2026</vt:lpstr>
      <vt:lpstr>Asfaltointi pääportilla </vt:lpstr>
      <vt:lpstr>Asfaltointi länsitien Vaaka </vt:lpstr>
      <vt:lpstr>Asfaltointeja Patakentällä 24.8</vt:lpstr>
      <vt:lpstr>Asfaltointi pääportin pyöräportilla </vt:lpstr>
    </vt:vector>
  </TitlesOfParts>
  <Company>Boliden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Suvi Hallikainen /HAR</dc:creator>
  <cp:lastModifiedBy>Anssi Näkki /HAR</cp:lastModifiedBy>
  <cp:revision>13</cp:revision>
  <cp:lastPrinted>2026-08-03T05:16:54Z</cp:lastPrinted>
  <dcterms:created xsi:type="dcterms:W3CDTF">2024-07-03T05:10:47Z</dcterms:created>
  <dcterms:modified xsi:type="dcterms:W3CDTF">2026-08-18T06:43:47Z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0x0101003AA457DE1F8FE54AA206E9CDD0F3CF8B</vt:lpwstr>
  </property>
  <property fmtid="{D5CDD505-2E9C-101B-9397-08002B2CF9AE}" pid="3" name="Order">
    <vt:r8>32000</vt:r8>
  </property>
  <property fmtid="{D5CDD505-2E9C-101B-9397-08002B2CF9AE}" pid="4" name="MediaServiceImageTags">
    <vt:lpwstr/>
  </property>
</Properties>
</file>